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3" r:id="rId1"/>
    <p:sldMasterId id="2147483848" r:id="rId2"/>
  </p:sldMasterIdLst>
  <p:notesMasterIdLst>
    <p:notesMasterId r:id="rId7"/>
  </p:notesMasterIdLst>
  <p:handoutMasterIdLst>
    <p:handoutMasterId r:id="rId8"/>
  </p:handoutMasterIdLst>
  <p:sldIdLst>
    <p:sldId id="599" r:id="rId3"/>
    <p:sldId id="600" r:id="rId4"/>
    <p:sldId id="527" r:id="rId5"/>
    <p:sldId id="602" r:id="rId6"/>
  </p:sldIdLst>
  <p:sldSz cx="12192000" cy="6858000"/>
  <p:notesSz cx="6797675" cy="9872663"/>
  <p:custDataLst>
    <p:tags r:id="rId9"/>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923" userDrawn="1">
          <p15:clr>
            <a:srgbClr val="A4A3A4"/>
          </p15:clr>
        </p15:guide>
        <p15:guide id="2" pos="3840" userDrawn="1">
          <p15:clr>
            <a:srgbClr val="A4A3A4"/>
          </p15:clr>
        </p15:guide>
        <p15:guide id="3" pos="6601"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NCHAUX Xavier" initials="RTE" lastIdx="8" clrIdx="0"/>
  <p:cmAuthor id="1" name="Tore Granli" initials="TG" lastIdx="4" clrIdx="1"/>
  <p:cmAuthor id="2" name="Dammer, Arne" initials="DA" lastIdx="5" clrIdx="2"/>
  <p:cmAuthor id="3" name="OTE-OM" initials="OTE-OM" lastIdx="3" clrIdx="3"/>
  <p:cmAuthor id="4" name="DUFOURG Marie" initials="RTE" lastIdx="10" clrIdx="4"/>
  <p:cmAuthor id="5" name="ELIA" initials="ELIA" lastIdx="13" clrIdx="5"/>
  <p:cmAuthor id="6" name="EPEXSPOT" initials="EPEX" lastIdx="6" clrIdx="6"/>
  <p:cmAuthor id="7" name="EPEX" initials="EPEX" lastIdx="30" clrIdx="7"/>
  <p:cmAuthor id="8" name="Vladimír Satek" initials="VS" lastIdx="42" clrIdx="8"/>
  <p:cmAuthor id="9" name="ycuellar" initials="YC" lastIdx="11" clrIdx="9"/>
  <p:cmAuthor id="10" name="Lucie Ryšavá" initials="LR" lastIdx="41" clrIdx="10"/>
  <p:cmAuthor id="11" name="Karri Mäkelä" initials="KM" lastIdx="38" clrIdx="11"/>
  <p:cmAuthor id="12" name="Helene" initials="H" lastIdx="10" clrIdx="12"/>
  <p:cmAuthor id="13" name="Nord Pool Spot 1" initials="NPS 1" lastIdx="5" clrIdx="13"/>
  <p:cmAuthor id="14" name="Tjitske Kramer" initials="TK" lastIdx="4" clrIdx="14"/>
  <p:cmAuthor id="15" name="NPS" initials="KM" lastIdx="1" clrIdx="15"/>
  <p:cmAuthor id="16" name="EPEX SPOT" initials="EPEX" lastIdx="7" clrIdx="16"/>
  <p:cmAuthor id="17" name="Jose Javier Gonzalez" initials="JJG" lastIdx="1" clrIdx="17"/>
  <p:cmAuthor id="18" name="Yolanda Cuellar" initials="OMIE" lastIdx="6" clrIdx="18"/>
  <p:cmAuthor id="19" name="Rysava , Lucie" initials="LR" lastIdx="49" clrIdx="19"/>
  <p:cmAuthor id="20" name="Klara Valkova" initials="KV" lastIdx="5" clrIdx="20"/>
  <p:cmAuthor id="21" name="Lucie Rysava (PXs PMO)" initials="LR" lastIdx="5" clrIdx="21"/>
  <p:cmAuthor id="22" name="NPS1" initials="NPS1" lastIdx="3" clrIdx="22"/>
  <p:cmAuthor id="23" name="Lucie Ryšavá (PXs PMO)" initials="LR" lastIdx="7" clrIdx="23"/>
  <p:cmAuthor id="24" name="PXs" initials="PXs" lastIdx="13" clrIdx="24"/>
  <p:cmAuthor id="25" name="Alejandro Esteban" initials="AE" lastIdx="11" clrIdx="25"/>
  <p:cmAuthor id="26" name="OM" initials="OM" lastIdx="1" clrIdx="26">
    <p:extLst/>
  </p:cmAuthor>
  <p:cmAuthor id="27" name="Miha Pregl" initials="MP" lastIdx="2" clrIdx="27">
    <p:extLst/>
  </p:cmAuthor>
  <p:cmAuthor id="28" name="EMT" initials="EMT" lastIdx="1" clrIdx="28">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66CCFF"/>
    <a:srgbClr val="F03333"/>
    <a:srgbClr val="7F7F7F"/>
    <a:srgbClr val="C00000"/>
    <a:srgbClr val="83A644"/>
    <a:srgbClr val="FC7B10"/>
    <a:srgbClr val="E9EDF4"/>
    <a:srgbClr val="D0D8E8"/>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56" autoAdjust="0"/>
    <p:restoredTop sz="50000" autoAdjust="0"/>
  </p:normalViewPr>
  <p:slideViewPr>
    <p:cSldViewPr snapToGrid="0">
      <p:cViewPr varScale="1">
        <p:scale>
          <a:sx n="115" d="100"/>
          <a:sy n="115" d="100"/>
        </p:scale>
        <p:origin x="696" y="84"/>
      </p:cViewPr>
      <p:guideLst>
        <p:guide orient="horz" pos="923"/>
        <p:guide pos="3840"/>
        <p:guide pos="66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8" d="100"/>
          <a:sy n="78" d="100"/>
        </p:scale>
        <p:origin x="3978"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gs" Target="tags/tag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20/08/2019</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dirty="0"/>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8/20/2019</a:t>
            </a:fld>
            <a:endParaRPr lang="en-US" altLang="en-US" dirty="0"/>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dirty="0" err="1"/>
              <a:t>Cliquez</a:t>
            </a:r>
            <a:r>
              <a:rPr lang="en-US" altLang="en-US" noProof="0" dirty="0"/>
              <a:t> pour modifier les styles du </a:t>
            </a:r>
            <a:r>
              <a:rPr lang="en-US" altLang="en-US" noProof="0" dirty="0" err="1"/>
              <a:t>texte</a:t>
            </a:r>
            <a:r>
              <a:rPr lang="en-US" altLang="en-US" noProof="0" dirty="0"/>
              <a:t> du masque</a:t>
            </a:r>
          </a:p>
          <a:p>
            <a:pPr lvl="1"/>
            <a:r>
              <a:rPr lang="en-US" altLang="en-US" noProof="0" dirty="0" err="1"/>
              <a:t>Deuxième</a:t>
            </a:r>
            <a:r>
              <a:rPr lang="en-US" altLang="en-US" noProof="0" dirty="0"/>
              <a:t> </a:t>
            </a:r>
            <a:r>
              <a:rPr lang="en-US" altLang="en-US" noProof="0" dirty="0" err="1"/>
              <a:t>niveau</a:t>
            </a:r>
            <a:endParaRPr lang="en-US" altLang="en-US" noProof="0" dirty="0"/>
          </a:p>
          <a:p>
            <a:pPr lvl="2"/>
            <a:r>
              <a:rPr lang="en-US" altLang="en-US" noProof="0" dirty="0" err="1"/>
              <a:t>Troisième</a:t>
            </a:r>
            <a:r>
              <a:rPr lang="en-US" altLang="en-US" noProof="0" dirty="0"/>
              <a:t> </a:t>
            </a:r>
            <a:r>
              <a:rPr lang="en-US" altLang="en-US" noProof="0" dirty="0" err="1"/>
              <a:t>niveau</a:t>
            </a:r>
            <a:endParaRPr lang="en-US" altLang="en-US" noProof="0" dirty="0"/>
          </a:p>
          <a:p>
            <a:pPr lvl="3"/>
            <a:r>
              <a:rPr lang="en-US" altLang="en-US" noProof="0" dirty="0" err="1"/>
              <a:t>Quatrième</a:t>
            </a:r>
            <a:r>
              <a:rPr lang="en-US" altLang="en-US" noProof="0" dirty="0"/>
              <a:t> </a:t>
            </a:r>
            <a:r>
              <a:rPr lang="en-US" altLang="en-US" noProof="0" dirty="0" err="1"/>
              <a:t>niveau</a:t>
            </a:r>
            <a:endParaRPr lang="en-US" altLang="en-US" noProof="0" dirty="0"/>
          </a:p>
          <a:p>
            <a:pPr lvl="4"/>
            <a:r>
              <a:rPr lang="en-US" altLang="en-US" noProof="0" dirty="0" err="1"/>
              <a:t>Cinquième</a:t>
            </a:r>
            <a:r>
              <a:rPr lang="en-US" altLang="en-US" noProof="0" dirty="0"/>
              <a:t> </a:t>
            </a:r>
            <a:r>
              <a:rPr lang="en-US" altLang="en-US" noProof="0" dirty="0" err="1"/>
              <a:t>niveau</a:t>
            </a:r>
            <a:endParaRPr lang="en-US" altLang="en-US" noProof="0" dirty="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dirty="0"/>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dirty="0"/>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5.xml"/><Relationship Id="rId7" Type="http://schemas.openxmlformats.org/officeDocument/2006/relationships/image" Target="../media/image4.jpe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 Id="rId9"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27.xml"/><Relationship Id="rId7" Type="http://schemas.openxmlformats.org/officeDocument/2006/relationships/image" Target="../media/image8.jpeg"/><Relationship Id="rId2" Type="http://schemas.openxmlformats.org/officeDocument/2006/relationships/tags" Target="../tags/tag26.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10" Type="http://schemas.openxmlformats.org/officeDocument/2006/relationships/image" Target="../media/image9.jpeg"/><Relationship Id="rId4" Type="http://schemas.openxmlformats.org/officeDocument/2006/relationships/slideMaster" Target="../slideMasters/slideMaster2.xml"/><Relationship Id="rId9"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8.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6.vml"/><Relationship Id="rId6" Type="http://schemas.openxmlformats.org/officeDocument/2006/relationships/image" Target="../media/image1.emf"/><Relationship Id="rId5" Type="http://schemas.openxmlformats.org/officeDocument/2006/relationships/oleObject" Target="../embeddings/oleObject16.bin"/><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vmlDrawing" Target="../drawings/vmlDrawing18.v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9.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vmlDrawing" Target="../drawings/vmlDrawing20.v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vmlDrawing" Target="../drawings/vmlDrawing21.vml"/><Relationship Id="rId6" Type="http://schemas.openxmlformats.org/officeDocument/2006/relationships/image" Target="../media/image1.emf"/><Relationship Id="rId5" Type="http://schemas.openxmlformats.org/officeDocument/2006/relationships/oleObject" Target="../embeddings/oleObject21.bin"/><Relationship Id="rId4"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vmlDrawing" Target="../drawings/vmlDrawing22.vml"/><Relationship Id="rId6" Type="http://schemas.openxmlformats.org/officeDocument/2006/relationships/image" Target="../media/image1.emf"/><Relationship Id="rId5" Type="http://schemas.openxmlformats.org/officeDocument/2006/relationships/oleObject" Target="../embeddings/oleObject22.bin"/><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3.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2"/>
            </p:custDataLst>
            <p:extLst>
              <p:ext uri="{D42A27DB-BD31-4B8C-83A1-F6EECF244321}">
                <p14:modId xmlns:p14="http://schemas.microsoft.com/office/powerpoint/2010/main" val="13204805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3" name="think-cell Folie" r:id="rId5" imgW="473" imgH="473" progId="TCLayout.ActiveDocument.1">
                  <p:embed/>
                </p:oleObj>
              </mc:Choice>
              <mc:Fallback>
                <p:oleObj name="think-cell Foli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2" name="Grafik 11"/>
          <p:cNvPicPr>
            <a:picLocks noChangeAspect="1"/>
          </p:cNvPicPr>
          <p:nvPr userDrawn="1"/>
        </p:nvPicPr>
        <p:blipFill rotWithShape="1">
          <a:blip r:embed="rId7" cstate="print">
            <a:extLst>
              <a:ext uri="{28A0092B-C50C-407E-A947-70E740481C1C}">
                <a14:useLocalDpi xmlns:a14="http://schemas.microsoft.com/office/drawing/2010/main" val="0"/>
              </a:ext>
            </a:extLst>
          </a:blip>
          <a:srcRect l="40677"/>
          <a:stretch/>
        </p:blipFill>
        <p:spPr>
          <a:xfrm>
            <a:off x="5676000" y="6728829"/>
            <a:ext cx="6516000" cy="131812"/>
          </a:xfrm>
          <a:prstGeom prst="rect">
            <a:avLst/>
          </a:prstGeom>
        </p:spPr>
      </p:pic>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28"/>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19" name="Grafik 8">
            <a:extLst>
              <a:ext uri="{FF2B5EF4-FFF2-40B4-BE49-F238E27FC236}">
                <a16:creationId xmlns:a16="http://schemas.microsoft.com/office/drawing/2014/main" id="{0FFAC4A5-7B6F-4C55-A10F-604708440FCE}"/>
              </a:ext>
            </a:extLst>
          </p:cNvPr>
          <p:cNvPicPr>
            <a:picLocks noChangeAspect="1"/>
          </p:cNvPicPr>
          <p:nvPr userDrawn="1"/>
        </p:nvPicPr>
        <p:blipFill rotWithShape="1">
          <a:blip r:embed="rId9" cstate="screen">
            <a:extLst>
              <a:ext uri="{28A0092B-C50C-407E-A947-70E740481C1C}">
                <a14:useLocalDpi xmlns:a14="http://schemas.microsoft.com/office/drawing/2010/main"/>
              </a:ext>
            </a:extLst>
          </a:blip>
          <a:srcRect l="6017"/>
          <a:stretch/>
        </p:blipFill>
        <p:spPr>
          <a:xfrm>
            <a:off x="1901363" y="6071811"/>
            <a:ext cx="2008938" cy="559976"/>
          </a:xfrm>
          <a:prstGeom prst="rect">
            <a:avLst/>
          </a:prstGeom>
        </p:spPr>
      </p:pic>
      <p:sp>
        <p:nvSpPr>
          <p:cNvPr id="28" name="Footer Placeholder 27">
            <a:extLst>
              <a:ext uri="{FF2B5EF4-FFF2-40B4-BE49-F238E27FC236}">
                <a16:creationId xmlns:a16="http://schemas.microsoft.com/office/drawing/2014/main" id="{443E7E82-5464-453E-8A10-75D4052BC918}"/>
              </a:ext>
            </a:extLst>
          </p:cNvPr>
          <p:cNvSpPr>
            <a:spLocks noGrp="1"/>
          </p:cNvSpPr>
          <p:nvPr>
            <p:ph type="ftr" sz="quarter" idx="18"/>
          </p:nvPr>
        </p:nvSpPr>
        <p:spPr/>
        <p:txBody>
          <a:bodyPr/>
          <a:lstStyle/>
          <a:p>
            <a:pPr>
              <a:defRPr/>
            </a:pPr>
            <a:endParaRPr lang="en-US" dirty="0"/>
          </a:p>
        </p:txBody>
      </p:sp>
      <p:sp>
        <p:nvSpPr>
          <p:cNvPr id="29" name="Slide Number Placeholder 28">
            <a:extLst>
              <a:ext uri="{FF2B5EF4-FFF2-40B4-BE49-F238E27FC236}">
                <a16:creationId xmlns:a16="http://schemas.microsoft.com/office/drawing/2014/main" id="{97742059-D498-4F4E-9ECF-C1D46C142C4E}"/>
              </a:ext>
            </a:extLst>
          </p:cNvPr>
          <p:cNvSpPr>
            <a:spLocks noGrp="1"/>
          </p:cNvSpPr>
          <p:nvPr>
            <p:ph type="sldNum" sz="quarter" idx="19"/>
          </p:nvPr>
        </p:nvSpPr>
        <p:spPr/>
        <p:txBody>
          <a:bodyPr/>
          <a:lstStyle/>
          <a:p>
            <a:pPr>
              <a:defRPr/>
            </a:pPr>
            <a:fld id="{D383EB99-40B2-4176-B4FA-CDBAA950DF99}" type="slidenum">
              <a:rPr lang="en-US" altLang="en-US" smtClean="0"/>
              <a:pPr>
                <a:defRPr/>
              </a:pPr>
              <a:t>‹#›</a:t>
            </a:fld>
            <a:endParaRPr lang="en-US" altLang="en-US" dirty="0"/>
          </a:p>
        </p:txBody>
      </p:sp>
    </p:spTree>
    <p:extLst>
      <p:ext uri="{BB962C8B-B14F-4D97-AF65-F5344CB8AC3E}">
        <p14:creationId xmlns:p14="http://schemas.microsoft.com/office/powerpoint/2010/main" val="118593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2"/>
            </p:custDataLst>
            <p:extLst>
              <p:ext uri="{D42A27DB-BD31-4B8C-83A1-F6EECF244321}">
                <p14:modId xmlns:p14="http://schemas.microsoft.com/office/powerpoint/2010/main" val="30535614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89" name="think-cell Folie" r:id="rId4" imgW="473" imgH="473" progId="TCLayout.ActiveDocument.1">
                  <p:embed/>
                </p:oleObj>
              </mc:Choice>
              <mc:Fallback>
                <p:oleObj name="think-cell Folie" r:id="rId4"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995185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2"/>
            </p:custDataLst>
            <p:extLst>
              <p:ext uri="{D42A27DB-BD31-4B8C-83A1-F6EECF244321}">
                <p14:modId xmlns:p14="http://schemas.microsoft.com/office/powerpoint/2010/main" val="9887648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13" name="think-cell Folie" r:id="rId5" imgW="473" imgH="473" progId="TCLayout.ActiveDocument.1">
                  <p:embed/>
                </p:oleObj>
              </mc:Choice>
              <mc:Fallback>
                <p:oleObj name="think-cell Folie" r:id="rId5"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798"/>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21"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5"/>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3"/>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0" name="Datumsplatzhalter 9"/>
          <p:cNvSpPr>
            <a:spLocks noGrp="1"/>
          </p:cNvSpPr>
          <p:nvPr>
            <p:ph type="dt" sz="half" idx="10"/>
          </p:nvPr>
        </p:nvSpPr>
        <p:spPr/>
        <p:txBody>
          <a:bodyPr/>
          <a:lstStyle/>
          <a:p>
            <a:pPr>
              <a:defRPr/>
            </a:pPr>
            <a:fld id="{6889D757-E23A-497A-9B14-62A69CF34700}" type="datetime1">
              <a:rPr lang="en-US" altLang="en-US" smtClean="0"/>
              <a:pPr>
                <a:defRPr/>
              </a:pPr>
              <a:t>8/20/2019</a:t>
            </a:fld>
            <a:endParaRPr lang="en-US" altLang="en-US" dirty="0"/>
          </a:p>
        </p:txBody>
      </p:sp>
      <p:sp>
        <p:nvSpPr>
          <p:cNvPr id="11" name="Fußzeilenplatzhalter 10"/>
          <p:cNvSpPr>
            <a:spLocks noGrp="1"/>
          </p:cNvSpPr>
          <p:nvPr>
            <p:ph type="ftr" sz="quarter" idx="11"/>
          </p:nvPr>
        </p:nvSpPr>
        <p:spPr/>
        <p:txBody>
          <a:bodyPr/>
          <a:lstStyle/>
          <a:p>
            <a:pPr>
              <a:defRPr/>
            </a:pPr>
            <a:endParaRPr lang="en-US" dirty="0"/>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r>
              <a:rPr lang="en-US" noProof="0">
                <a:solidFill>
                  <a:schemeClr val="tx1"/>
                </a:solidFill>
              </a:rPr>
              <a:t/>
            </a: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235237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27"/>
          <p:cNvSpPr>
            <a:spLocks noGrp="1" noChangeArrowheads="1"/>
          </p:cNvSpPr>
          <p:nvPr>
            <p:ph type="sldNum" sz="quarter" idx="10"/>
          </p:nvPr>
        </p:nvSpPr>
        <p:spPr>
          <a:ln/>
        </p:spPr>
        <p:txBody>
          <a:bodyPr/>
          <a:lstStyle>
            <a:lvl1pPr>
              <a:defRPr/>
            </a:lvl1pPr>
          </a:lstStyle>
          <a:p>
            <a:pPr>
              <a:defRPr/>
            </a:pPr>
            <a:fld id="{3C26D844-2CB3-42C2-8D31-0CA2FCE2F5F9}" type="slidenum">
              <a:rPr lang="de-DE"/>
              <a:pPr>
                <a:defRPr/>
              </a:pPr>
              <a:t>‹#›</a:t>
            </a:fld>
            <a:endParaRPr lang="de-DE" dirty="0"/>
          </a:p>
        </p:txBody>
      </p:sp>
      <p:sp>
        <p:nvSpPr>
          <p:cNvPr id="5" name="Rectangle 266"/>
          <p:cNvSpPr>
            <a:spLocks noGrp="1" noChangeArrowheads="1"/>
          </p:cNvSpPr>
          <p:nvPr>
            <p:ph type="dt" sz="half" idx="11"/>
          </p:nvPr>
        </p:nvSpPr>
        <p:spPr>
          <a:ln/>
        </p:spPr>
        <p:txBody>
          <a:bodyPr/>
          <a:lstStyle>
            <a:lvl1pPr>
              <a:defRPr/>
            </a:lvl1pPr>
          </a:lstStyle>
          <a:p>
            <a:pPr>
              <a:defRPr/>
            </a:pPr>
            <a:fld id="{464D3854-2FF3-4820-A987-A47511D224F6}" type="datetime1">
              <a:rPr lang="en-US"/>
              <a:pPr>
                <a:defRPr/>
              </a:pPr>
              <a:t>8/20/2019</a:t>
            </a:fld>
            <a:endParaRPr lang="en-US" dirty="0"/>
          </a:p>
        </p:txBody>
      </p:sp>
    </p:spTree>
    <p:extLst>
      <p:ext uri="{BB962C8B-B14F-4D97-AF65-F5344CB8AC3E}">
        <p14:creationId xmlns:p14="http://schemas.microsoft.com/office/powerpoint/2010/main" val="363082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61" name="think-cell Folie" r:id="rId5" imgW="473" imgH="473" progId="TCLayout.ActiveDocument.1">
                  <p:embed/>
                </p:oleObj>
              </mc:Choice>
              <mc:Fallback>
                <p:oleObj name="think-cell Foli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2" name="Grafik 11"/>
          <p:cNvPicPr>
            <a:picLocks noChangeAspect="1"/>
          </p:cNvPicPr>
          <p:nvPr userDrawn="1"/>
        </p:nvPicPr>
        <p:blipFill rotWithShape="1">
          <a:blip r:embed="rId7" cstate="print">
            <a:extLst>
              <a:ext uri="{28A0092B-C50C-407E-A947-70E740481C1C}">
                <a14:useLocalDpi xmlns:a14="http://schemas.microsoft.com/office/drawing/2010/main" val="0"/>
              </a:ext>
            </a:extLst>
          </a:blip>
          <a:srcRect l="40677"/>
          <a:stretch/>
        </p:blipFill>
        <p:spPr>
          <a:xfrm>
            <a:off x="5676000" y="6728829"/>
            <a:ext cx="6516000" cy="131812"/>
          </a:xfrm>
          <a:prstGeom prst="rect">
            <a:avLst/>
          </a:prstGeom>
        </p:spPr>
      </p:pic>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28"/>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19" name="Grafik 8">
            <a:extLst>
              <a:ext uri="{FF2B5EF4-FFF2-40B4-BE49-F238E27FC236}">
                <a16:creationId xmlns:a16="http://schemas.microsoft.com/office/drawing/2014/main" id="{0FFAC4A5-7B6F-4C55-A10F-604708440FCE}"/>
              </a:ext>
            </a:extLst>
          </p:cNvPr>
          <p:cNvPicPr>
            <a:picLocks noChangeAspect="1"/>
          </p:cNvPicPr>
          <p:nvPr userDrawn="1"/>
        </p:nvPicPr>
        <p:blipFill rotWithShape="1">
          <a:blip r:embed="rId9" cstate="screen">
            <a:extLst>
              <a:ext uri="{28A0092B-C50C-407E-A947-70E740481C1C}">
                <a14:useLocalDpi xmlns:a14="http://schemas.microsoft.com/office/drawing/2010/main"/>
              </a:ext>
            </a:extLst>
          </a:blip>
          <a:srcRect l="6017"/>
          <a:stretch/>
        </p:blipFill>
        <p:spPr>
          <a:xfrm>
            <a:off x="1901363" y="6071811"/>
            <a:ext cx="2008938" cy="559976"/>
          </a:xfrm>
          <a:prstGeom prst="rect">
            <a:avLst/>
          </a:prstGeom>
        </p:spPr>
      </p:pic>
      <p:pic>
        <p:nvPicPr>
          <p:cNvPr id="26" name="Grafik 10">
            <a:extLst>
              <a:ext uri="{FF2B5EF4-FFF2-40B4-BE49-F238E27FC236}">
                <a16:creationId xmlns:a16="http://schemas.microsoft.com/office/drawing/2014/main" id="{27981706-9C71-4CD8-BF15-BABD8D7A8126}"/>
              </a:ext>
            </a:extLst>
          </p:cNvPr>
          <p:cNvPicPr>
            <a:picLocks noChangeAspect="1"/>
          </p:cNvPicPr>
          <p:nvPr userDrawn="1"/>
        </p:nvPicPr>
        <p:blipFill rotWithShape="1">
          <a:blip r:embed="rId10" cstate="print">
            <a:extLst>
              <a:ext uri="{28A0092B-C50C-407E-A947-70E740481C1C}">
                <a14:useLocalDpi xmlns:a14="http://schemas.microsoft.com/office/drawing/2010/main"/>
              </a:ext>
            </a:extLst>
          </a:blip>
          <a:srcRect t="1" b="11357"/>
          <a:stretch/>
        </p:blipFill>
        <p:spPr>
          <a:xfrm>
            <a:off x="1901363" y="165037"/>
            <a:ext cx="2415072" cy="455676"/>
          </a:xfrm>
          <a:prstGeom prst="rect">
            <a:avLst/>
          </a:prstGeom>
        </p:spPr>
      </p:pic>
      <p:sp>
        <p:nvSpPr>
          <p:cNvPr id="28" name="Footer Placeholder 27">
            <a:extLst>
              <a:ext uri="{FF2B5EF4-FFF2-40B4-BE49-F238E27FC236}">
                <a16:creationId xmlns:a16="http://schemas.microsoft.com/office/drawing/2014/main" id="{443E7E82-5464-453E-8A10-75D4052BC918}"/>
              </a:ext>
            </a:extLst>
          </p:cNvPr>
          <p:cNvSpPr>
            <a:spLocks noGrp="1"/>
          </p:cNvSpPr>
          <p:nvPr>
            <p:ph type="ftr" sz="quarter" idx="18"/>
          </p:nvPr>
        </p:nvSpPr>
        <p:spPr/>
        <p:txBody>
          <a:bodyPr/>
          <a:lstStyle/>
          <a:p>
            <a:pPr>
              <a:defRPr/>
            </a:pPr>
            <a:endParaRPr lang="en-US" dirty="0"/>
          </a:p>
        </p:txBody>
      </p:sp>
      <p:sp>
        <p:nvSpPr>
          <p:cNvPr id="29" name="Slide Number Placeholder 28">
            <a:extLst>
              <a:ext uri="{FF2B5EF4-FFF2-40B4-BE49-F238E27FC236}">
                <a16:creationId xmlns:a16="http://schemas.microsoft.com/office/drawing/2014/main" id="{97742059-D498-4F4E-9ECF-C1D46C142C4E}"/>
              </a:ext>
            </a:extLst>
          </p:cNvPr>
          <p:cNvSpPr>
            <a:spLocks noGrp="1"/>
          </p:cNvSpPr>
          <p:nvPr>
            <p:ph type="sldNum" sz="quarter" idx="19"/>
          </p:nvPr>
        </p:nvSpPr>
        <p:spPr/>
        <p:txBody>
          <a:bodyPr/>
          <a:lstStyle/>
          <a:p>
            <a:pPr>
              <a:defRPr/>
            </a:pPr>
            <a:fld id="{D383EB99-40B2-4176-B4FA-CDBAA950DF99}" type="slidenum">
              <a:rPr lang="en-US" altLang="en-US" smtClean="0"/>
              <a:pPr>
                <a:defRPr/>
              </a:pPr>
              <a:t>‹#›</a:t>
            </a:fld>
            <a:endParaRPr lang="en-US" altLang="en-US" dirty="0"/>
          </a:p>
        </p:txBody>
      </p:sp>
    </p:spTree>
    <p:extLst>
      <p:ext uri="{BB962C8B-B14F-4D97-AF65-F5344CB8AC3E}">
        <p14:creationId xmlns:p14="http://schemas.microsoft.com/office/powerpoint/2010/main" val="1898545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85" name="think-cell Folie" r:id="rId4" imgW="473" imgH="473" progId="TCLayout.ActiveDocument.1">
                  <p:embed/>
                </p:oleObj>
              </mc:Choice>
              <mc:Fallback>
                <p:oleObj name="think-cell Folie" r:id="rId4"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5"/>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Datumsplatzhalter 14"/>
          <p:cNvSpPr>
            <a:spLocks noGrp="1"/>
          </p:cNvSpPr>
          <p:nvPr>
            <p:ph type="dt" sz="half" idx="14"/>
          </p:nvPr>
        </p:nvSpPr>
        <p:spPr/>
        <p:txBody>
          <a:bodyPr/>
          <a:lstStyle/>
          <a:p>
            <a:pPr>
              <a:defRPr/>
            </a:pPr>
            <a:fld id="{6889D757-E23A-497A-9B14-62A69CF34700}" type="datetime1">
              <a:rPr lang="en-US" altLang="en-US" smtClean="0"/>
              <a:pPr>
                <a:defRPr/>
              </a:pPr>
              <a:t>8/20/2019</a:t>
            </a:fld>
            <a:endParaRPr lang="en-US" altLang="en-US" dirty="0"/>
          </a:p>
        </p:txBody>
      </p:sp>
      <p:sp>
        <p:nvSpPr>
          <p:cNvPr id="16" name="Fußzeilenplatzhalter 15"/>
          <p:cNvSpPr>
            <a:spLocks noGrp="1"/>
          </p:cNvSpPr>
          <p:nvPr>
            <p:ph type="ftr" sz="quarter" idx="15"/>
          </p:nvPr>
        </p:nvSpPr>
        <p:spPr/>
        <p:txBody>
          <a:bodyPr/>
          <a:lstStyle/>
          <a:p>
            <a:pPr>
              <a:defRPr/>
            </a:pPr>
            <a:endParaRPr lang="en-US"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spTree>
    <p:extLst>
      <p:ext uri="{BB962C8B-B14F-4D97-AF65-F5344CB8AC3E}">
        <p14:creationId xmlns:p14="http://schemas.microsoft.com/office/powerpoint/2010/main" val="21868249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9"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5"/>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42348443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33"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27936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7" name="think-cell Folie" r:id="rId5" imgW="473" imgH="473" progId="TCLayout.ActiveDocument.1">
                  <p:embed/>
                </p:oleObj>
              </mc:Choice>
              <mc:Fallback>
                <p:oleObj name="think-cell Folie" r:id="rId5"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3442126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81"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25" name="Textfeld 24"/>
          <p:cNvSpPr txBox="1"/>
          <p:nvPr/>
        </p:nvSpPr>
        <p:spPr>
          <a:xfrm rot="5400000">
            <a:off x="2365399"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5"/>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3868330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5"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4326322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2"/>
            </p:custDataLst>
            <p:extLst>
              <p:ext uri="{D42A27DB-BD31-4B8C-83A1-F6EECF244321}">
                <p14:modId xmlns:p14="http://schemas.microsoft.com/office/powerpoint/2010/main" val="3559631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97" name="think-cell Folie" r:id="rId4" imgW="473" imgH="473" progId="TCLayout.ActiveDocument.1">
                  <p:embed/>
                </p:oleObj>
              </mc:Choice>
              <mc:Fallback>
                <p:oleObj name="think-cell Folie" r:id="rId4"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5"/>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Datumsplatzhalter 14"/>
          <p:cNvSpPr>
            <a:spLocks noGrp="1"/>
          </p:cNvSpPr>
          <p:nvPr>
            <p:ph type="dt" sz="half" idx="14"/>
          </p:nvPr>
        </p:nvSpPr>
        <p:spPr/>
        <p:txBody>
          <a:bodyPr/>
          <a:lstStyle/>
          <a:p>
            <a:pPr>
              <a:defRPr/>
            </a:pPr>
            <a:fld id="{6889D757-E23A-497A-9B14-62A69CF34700}" type="datetime1">
              <a:rPr lang="en-US" altLang="en-US" smtClean="0"/>
              <a:pPr>
                <a:defRPr/>
              </a:pPr>
              <a:t>8/20/2019</a:t>
            </a:fld>
            <a:endParaRPr lang="en-US" altLang="en-US" dirty="0"/>
          </a:p>
        </p:txBody>
      </p:sp>
      <p:sp>
        <p:nvSpPr>
          <p:cNvPr id="16" name="Fußzeilenplatzhalter 15"/>
          <p:cNvSpPr>
            <a:spLocks noGrp="1"/>
          </p:cNvSpPr>
          <p:nvPr>
            <p:ph type="ftr" sz="quarter" idx="15"/>
          </p:nvPr>
        </p:nvSpPr>
        <p:spPr/>
        <p:txBody>
          <a:bodyPr/>
          <a:lstStyle/>
          <a:p>
            <a:pPr>
              <a:defRPr/>
            </a:pPr>
            <a:endParaRPr lang="en-US"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spTree>
    <p:extLst>
      <p:ext uri="{BB962C8B-B14F-4D97-AF65-F5344CB8AC3E}">
        <p14:creationId xmlns:p14="http://schemas.microsoft.com/office/powerpoint/2010/main" val="470063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29"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582176" y="2746069"/>
            <a:ext cx="3028800"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883816" y="1992225"/>
            <a:ext cx="35568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883816" y="4591050"/>
            <a:ext cx="35568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926983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53"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356322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77" name="think-cell Folie" r:id="rId4" imgW="473" imgH="473" progId="TCLayout.ActiveDocument.1">
                  <p:embed/>
                </p:oleObj>
              </mc:Choice>
              <mc:Fallback>
                <p:oleObj name="think-cell Folie" r:id="rId4"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371811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01" name="think-cell Folie" r:id="rId5" imgW="473" imgH="473" progId="TCLayout.ActiveDocument.1">
                  <p:embed/>
                </p:oleObj>
              </mc:Choice>
              <mc:Fallback>
                <p:oleObj name="think-cell Folie" r:id="rId5"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798"/>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21"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6"/>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5"/>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3"/>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0" name="Datumsplatzhalter 9"/>
          <p:cNvSpPr>
            <a:spLocks noGrp="1"/>
          </p:cNvSpPr>
          <p:nvPr>
            <p:ph type="dt" sz="half" idx="10"/>
          </p:nvPr>
        </p:nvSpPr>
        <p:spPr/>
        <p:txBody>
          <a:bodyPr/>
          <a:lstStyle/>
          <a:p>
            <a:pPr>
              <a:defRPr/>
            </a:pPr>
            <a:fld id="{6889D757-E23A-497A-9B14-62A69CF34700}" type="datetime1">
              <a:rPr lang="en-US" altLang="en-US" smtClean="0"/>
              <a:pPr>
                <a:defRPr/>
              </a:pPr>
              <a:t>8/20/2019</a:t>
            </a:fld>
            <a:endParaRPr lang="en-US" altLang="en-US" dirty="0"/>
          </a:p>
        </p:txBody>
      </p:sp>
      <p:sp>
        <p:nvSpPr>
          <p:cNvPr id="11" name="Fußzeilenplatzhalter 10"/>
          <p:cNvSpPr>
            <a:spLocks noGrp="1"/>
          </p:cNvSpPr>
          <p:nvPr>
            <p:ph type="ftr" sz="quarter" idx="11"/>
          </p:nvPr>
        </p:nvSpPr>
        <p:spPr/>
        <p:txBody>
          <a:bodyPr/>
          <a:lstStyle/>
          <a:p>
            <a:pPr>
              <a:defRPr/>
            </a:pPr>
            <a:endParaRPr lang="en-US" dirty="0"/>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r>
              <a:rPr lang="en-US" noProof="0">
                <a:solidFill>
                  <a:schemeClr val="tx1"/>
                </a:solidFill>
              </a:rPr>
              <a:t/>
            </a: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313776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2"/>
            </p:custDataLst>
            <p:extLst>
              <p:ext uri="{D42A27DB-BD31-4B8C-83A1-F6EECF244321}">
                <p14:modId xmlns:p14="http://schemas.microsoft.com/office/powerpoint/2010/main" val="31572009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21"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5"/>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266941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2"/>
            </p:custDataLst>
            <p:extLst>
              <p:ext uri="{D42A27DB-BD31-4B8C-83A1-F6EECF244321}">
                <p14:modId xmlns:p14="http://schemas.microsoft.com/office/powerpoint/2010/main" val="24272274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45"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8345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2"/>
            </p:custDataLst>
            <p:extLst>
              <p:ext uri="{D42A27DB-BD31-4B8C-83A1-F6EECF244321}">
                <p14:modId xmlns:p14="http://schemas.microsoft.com/office/powerpoint/2010/main" val="39948106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69" name="think-cell Folie" r:id="rId5" imgW="473" imgH="473" progId="TCLayout.ActiveDocument.1">
                  <p:embed/>
                </p:oleObj>
              </mc:Choice>
              <mc:Fallback>
                <p:oleObj name="think-cell Folie" r:id="rId5"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23770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2"/>
            </p:custDataLst>
            <p:extLst>
              <p:ext uri="{D42A27DB-BD31-4B8C-83A1-F6EECF244321}">
                <p14:modId xmlns:p14="http://schemas.microsoft.com/office/powerpoint/2010/main" val="4029164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93"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25" name="Textfeld 24"/>
          <p:cNvSpPr txBox="1"/>
          <p:nvPr/>
        </p:nvSpPr>
        <p:spPr>
          <a:xfrm rot="5400000">
            <a:off x="2365399"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6"/>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5"/>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5"/>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430429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2"/>
            </p:custDataLst>
            <p:extLst>
              <p:ext uri="{D42A27DB-BD31-4B8C-83A1-F6EECF244321}">
                <p14:modId xmlns:p14="http://schemas.microsoft.com/office/powerpoint/2010/main" val="32203541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17"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lvl1pPr>
              <a:defRPr/>
            </a:lvl1pPr>
          </a:lstStyle>
          <a:p>
            <a:pPr>
              <a:defRPr/>
            </a:pPr>
            <a:fld id="{6889D757-E23A-497A-9B14-62A69CF34700}" type="datetime1">
              <a:rPr lang="en-US" altLang="en-US" smtClean="0"/>
              <a:pPr>
                <a:defRPr/>
              </a:pPr>
              <a:t>8/20/2019</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59935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2"/>
            </p:custDataLst>
            <p:extLst>
              <p:ext uri="{D42A27DB-BD31-4B8C-83A1-F6EECF244321}">
                <p14:modId xmlns:p14="http://schemas.microsoft.com/office/powerpoint/2010/main" val="32176353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41" name="think-cell Folie" r:id="rId5" imgW="473" imgH="473" progId="TCLayout.ActiveDocument.1">
                  <p:embed/>
                </p:oleObj>
              </mc:Choice>
              <mc:Fallback>
                <p:oleObj name="think-cell Folie" r:id="rId5"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582176" y="2746069"/>
            <a:ext cx="3028800"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883816" y="1992225"/>
            <a:ext cx="35568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883816" y="4591050"/>
            <a:ext cx="35568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68082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2"/>
            </p:custDataLst>
            <p:extLst>
              <p:ext uri="{D42A27DB-BD31-4B8C-83A1-F6EECF244321}">
                <p14:modId xmlns:p14="http://schemas.microsoft.com/office/powerpoint/2010/main" val="32263169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5" name="think-cell Folie" r:id="rId5" imgW="473" imgH="473" progId="TCLayout.ActiveDocument.1">
                  <p:embed/>
                </p:oleObj>
              </mc:Choice>
              <mc:Fallback>
                <p:oleObj name="think-cell Folie" r:id="rId5"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3"/>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 name="Fußzeilenplatzhalter 2"/>
          <p:cNvSpPr>
            <a:spLocks noGrp="1"/>
          </p:cNvSpPr>
          <p:nvPr>
            <p:ph type="ftr" sz="quarter" idx="10"/>
          </p:nvPr>
        </p:nvSpPr>
        <p:spPr/>
        <p:txBody>
          <a:bodyPr/>
          <a:lstStyle/>
          <a:p>
            <a:pPr>
              <a:defRPr/>
            </a:pPr>
            <a:endParaRPr lang="en-US" dirty="0"/>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5" name="Datumsplatzhalter 4"/>
          <p:cNvSpPr>
            <a:spLocks noGrp="1"/>
          </p:cNvSpPr>
          <p:nvPr>
            <p:ph type="dt" sz="half" idx="12"/>
          </p:nvPr>
        </p:nvSpPr>
        <p:spPr/>
        <p:txBody>
          <a:bodyPr/>
          <a:lstStyle/>
          <a:p>
            <a:pPr>
              <a:defRPr/>
            </a:pPr>
            <a:fld id="{6889D757-E23A-497A-9B14-62A69CF34700}" type="datetime1">
              <a:rPr lang="en-US" altLang="en-US" smtClean="0"/>
              <a:pPr>
                <a:defRPr/>
              </a:pPr>
              <a:t>8/20/2019</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729040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13.vml"/><Relationship Id="rId18" Type="http://schemas.openxmlformats.org/officeDocument/2006/relationships/image" Target="../media/image7.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1.emf"/><Relationship Id="rId2" Type="http://schemas.openxmlformats.org/officeDocument/2006/relationships/slideLayout" Target="../slideLayouts/slideLayout14.xml"/><Relationship Id="rId16" Type="http://schemas.openxmlformats.org/officeDocument/2006/relationships/oleObject" Target="../embeddings/oleObject13.bin"/><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5.xml"/><Relationship Id="rId10" Type="http://schemas.openxmlformats.org/officeDocument/2006/relationships/slideLayout" Target="../slideLayouts/slideLayout22.xml"/><Relationship Id="rId19"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17674714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9" name="think-cell Folie" r:id="rId17" imgW="473" imgH="473" progId="TCLayout.ActiveDocument.1">
                  <p:embed/>
                </p:oleObj>
              </mc:Choice>
              <mc:Fallback>
                <p:oleObj name="think-cell Foli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6" name="Fußzeilenplatzhalter 4"/>
          <p:cNvSpPr>
            <a:spLocks noGrp="1"/>
          </p:cNvSpPr>
          <p:nvPr>
            <p:ph type="ftr" sz="quarter" idx="3"/>
          </p:nvPr>
        </p:nvSpPr>
        <p:spPr>
          <a:xfrm>
            <a:off x="7988884" y="6561302"/>
            <a:ext cx="3464432" cy="242601"/>
          </a:xfrm>
          <a:prstGeom prst="rect">
            <a:avLst/>
          </a:prstGeom>
          <a:noFill/>
        </p:spPr>
        <p:txBody>
          <a:bodyPr lIns="0" tIns="0" rIns="0" bIns="0" anchor="t" anchorCtr="0"/>
          <a:lstStyle>
            <a:lvl1pPr algn="r">
              <a:defRPr sz="800">
                <a:solidFill>
                  <a:schemeClr val="tx1"/>
                </a:solidFill>
              </a:defRPr>
            </a:lvl1pPr>
          </a:lstStyle>
          <a:p>
            <a:pPr>
              <a:defRPr/>
            </a:pPr>
            <a:endParaRPr lang="en-US" dirty="0"/>
          </a:p>
        </p:txBody>
      </p:sp>
      <p:sp>
        <p:nvSpPr>
          <p:cNvPr id="17" name="Foliennummernplatzhalter 5"/>
          <p:cNvSpPr>
            <a:spLocks noGrp="1"/>
          </p:cNvSpPr>
          <p:nvPr>
            <p:ph type="sldNum" sz="quarter" idx="4"/>
          </p:nvPr>
        </p:nvSpPr>
        <p:spPr>
          <a:xfrm>
            <a:off x="7548601" y="6561297"/>
            <a:ext cx="762000"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5"/>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30" name="Datumsplatzhalter 29"/>
          <p:cNvSpPr>
            <a:spLocks noGrp="1"/>
          </p:cNvSpPr>
          <p:nvPr>
            <p:ph type="dt" sz="half" idx="2"/>
          </p:nvPr>
        </p:nvSpPr>
        <p:spPr>
          <a:xfrm>
            <a:off x="6409267" y="6561297"/>
            <a:ext cx="914400" cy="241200"/>
          </a:xfrm>
          <a:prstGeom prst="rect">
            <a:avLst/>
          </a:prstGeom>
          <a:noFill/>
        </p:spPr>
        <p:txBody>
          <a:bodyPr vert="horz" lIns="0" tIns="0" rIns="0" bIns="0" rtlCol="0" anchor="ctr" anchorCtr="0"/>
          <a:lstStyle>
            <a:lvl1pPr algn="r">
              <a:defRPr sz="800">
                <a:solidFill>
                  <a:schemeClr val="tx1"/>
                </a:solidFill>
              </a:defRPr>
            </a:lvl1pPr>
          </a:lstStyle>
          <a:p>
            <a:pPr>
              <a:defRPr/>
            </a:pPr>
            <a:fld id="{6889D757-E23A-497A-9B14-62A69CF34700}" type="datetime1">
              <a:rPr lang="en-US" altLang="en-US" smtClean="0"/>
              <a:pPr>
                <a:defRPr/>
              </a:pPr>
              <a:t>8/20/2019</a:t>
            </a:fld>
            <a:endParaRPr lang="en-US" altLang="en-US"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5" name="Grafik 30">
            <a:extLst>
              <a:ext uri="{FF2B5EF4-FFF2-40B4-BE49-F238E27FC236}">
                <a16:creationId xmlns:a16="http://schemas.microsoft.com/office/drawing/2014/main" id="{5E44FA6D-78F3-41B2-B581-F9757DC0D6A7}"/>
              </a:ext>
            </a:extLst>
          </p:cNvPr>
          <p:cNvPicPr>
            <a:picLocks noChangeAspect="1"/>
          </p:cNvPicPr>
          <p:nvPr userDrawn="1"/>
        </p:nvPicPr>
        <p:blipFill rotWithShape="1">
          <a:blip r:embed="rId19" cstate="print">
            <a:extLst>
              <a:ext uri="{28A0092B-C50C-407E-A947-70E740481C1C}">
                <a14:useLocalDpi xmlns:a14="http://schemas.microsoft.com/office/drawing/2010/main"/>
              </a:ext>
            </a:extLst>
          </a:blip>
          <a:srcRect/>
          <a:stretch/>
        </p:blipFill>
        <p:spPr>
          <a:xfrm>
            <a:off x="0" y="6711696"/>
            <a:ext cx="3245034" cy="146304"/>
          </a:xfrm>
          <a:prstGeom prst="rect">
            <a:avLst/>
          </a:prstGeom>
        </p:spPr>
      </p:pic>
      <p:pic>
        <p:nvPicPr>
          <p:cNvPr id="11" name="Grafik 8">
            <a:extLst>
              <a:ext uri="{FF2B5EF4-FFF2-40B4-BE49-F238E27FC236}">
                <a16:creationId xmlns:a16="http://schemas.microsoft.com/office/drawing/2014/main" id="{9915C60C-6901-4290-9804-6834376E6A22}"/>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6060888" y="0"/>
            <a:ext cx="6139204" cy="652329"/>
          </a:xfrm>
          <a:prstGeom prst="rect">
            <a:avLst/>
          </a:prstGeom>
        </p:spPr>
      </p:pic>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4" r:id="rId10"/>
    <p:sldLayoutId id="2147483845" r:id="rId11"/>
    <p:sldLayoutId id="2147483847"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37" name="think-cell Folie" r:id="rId16" imgW="473" imgH="473" progId="TCLayout.ActiveDocument.1">
                  <p:embed/>
                </p:oleObj>
              </mc:Choice>
              <mc:Fallback>
                <p:oleObj name="think-cell Foli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0" y="0"/>
            <a:ext cx="158750"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6" name="Fußzeilenplatzhalter 4"/>
          <p:cNvSpPr>
            <a:spLocks noGrp="1"/>
          </p:cNvSpPr>
          <p:nvPr>
            <p:ph type="ftr" sz="quarter" idx="3"/>
          </p:nvPr>
        </p:nvSpPr>
        <p:spPr>
          <a:xfrm>
            <a:off x="7988884" y="6561302"/>
            <a:ext cx="3464432" cy="242601"/>
          </a:xfrm>
          <a:prstGeom prst="rect">
            <a:avLst/>
          </a:prstGeom>
          <a:noFill/>
        </p:spPr>
        <p:txBody>
          <a:bodyPr lIns="0" tIns="0" rIns="0" bIns="0" anchor="t" anchorCtr="0"/>
          <a:lstStyle>
            <a:lvl1pPr algn="r">
              <a:defRPr sz="800">
                <a:solidFill>
                  <a:schemeClr val="tx1"/>
                </a:solidFill>
              </a:defRPr>
            </a:lvl1pPr>
          </a:lstStyle>
          <a:p>
            <a:pPr>
              <a:defRPr/>
            </a:pPr>
            <a:endParaRPr lang="en-US" dirty="0"/>
          </a:p>
        </p:txBody>
      </p:sp>
      <p:sp>
        <p:nvSpPr>
          <p:cNvPr id="17" name="Foliennummernplatzhalter 5"/>
          <p:cNvSpPr>
            <a:spLocks noGrp="1"/>
          </p:cNvSpPr>
          <p:nvPr>
            <p:ph type="sldNum" sz="quarter" idx="4"/>
          </p:nvPr>
        </p:nvSpPr>
        <p:spPr>
          <a:xfrm>
            <a:off x="7548601" y="6561297"/>
            <a:ext cx="762000"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5"/>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30" name="Datumsplatzhalter 29"/>
          <p:cNvSpPr>
            <a:spLocks noGrp="1"/>
          </p:cNvSpPr>
          <p:nvPr>
            <p:ph type="dt" sz="half" idx="2"/>
          </p:nvPr>
        </p:nvSpPr>
        <p:spPr>
          <a:xfrm>
            <a:off x="6409267" y="6561297"/>
            <a:ext cx="914400" cy="241200"/>
          </a:xfrm>
          <a:prstGeom prst="rect">
            <a:avLst/>
          </a:prstGeom>
          <a:noFill/>
        </p:spPr>
        <p:txBody>
          <a:bodyPr vert="horz" lIns="0" tIns="0" rIns="0" bIns="0" rtlCol="0" anchor="ctr" anchorCtr="0"/>
          <a:lstStyle>
            <a:lvl1pPr algn="r">
              <a:defRPr sz="800">
                <a:solidFill>
                  <a:schemeClr val="tx1"/>
                </a:solidFill>
              </a:defRPr>
            </a:lvl1pPr>
          </a:lstStyle>
          <a:p>
            <a:pPr>
              <a:defRPr/>
            </a:pPr>
            <a:fld id="{6889D757-E23A-497A-9B14-62A69CF34700}" type="datetime1">
              <a:rPr lang="en-US" altLang="en-US" smtClean="0"/>
              <a:pPr>
                <a:defRPr/>
              </a:pPr>
              <a:t>8/20/2019</a:t>
            </a:fld>
            <a:endParaRPr lang="en-US" altLang="en-US"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5" name="Grafik 30">
            <a:extLst>
              <a:ext uri="{FF2B5EF4-FFF2-40B4-BE49-F238E27FC236}">
                <a16:creationId xmlns:a16="http://schemas.microsoft.com/office/drawing/2014/main" id="{5E44FA6D-78F3-41B2-B581-F9757DC0D6A7}"/>
              </a:ext>
            </a:extLst>
          </p:cNvPr>
          <p:cNvPicPr>
            <a:picLocks noChangeAspect="1"/>
          </p:cNvPicPr>
          <p:nvPr userDrawn="1"/>
        </p:nvPicPr>
        <p:blipFill rotWithShape="1">
          <a:blip r:embed="rId18" cstate="print">
            <a:extLst>
              <a:ext uri="{28A0092B-C50C-407E-A947-70E740481C1C}">
                <a14:useLocalDpi xmlns:a14="http://schemas.microsoft.com/office/drawing/2010/main"/>
              </a:ext>
            </a:extLst>
          </a:blip>
          <a:srcRect/>
          <a:stretch/>
        </p:blipFill>
        <p:spPr>
          <a:xfrm>
            <a:off x="0" y="6711696"/>
            <a:ext cx="3245034" cy="146304"/>
          </a:xfrm>
          <a:prstGeom prst="rect">
            <a:avLst/>
          </a:prstGeom>
        </p:spPr>
      </p:pic>
      <p:pic>
        <p:nvPicPr>
          <p:cNvPr id="11" name="Grafik 8">
            <a:extLst>
              <a:ext uri="{FF2B5EF4-FFF2-40B4-BE49-F238E27FC236}">
                <a16:creationId xmlns:a16="http://schemas.microsoft.com/office/drawing/2014/main" id="{3E41E802-CBB6-43A7-8F07-8C10664C224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6060888" y="0"/>
            <a:ext cx="6139204" cy="652329"/>
          </a:xfrm>
          <a:prstGeom prst="rect">
            <a:avLst/>
          </a:prstGeom>
        </p:spPr>
      </p:pic>
    </p:spTree>
    <p:extLst>
      <p:ext uri="{BB962C8B-B14F-4D97-AF65-F5344CB8AC3E}">
        <p14:creationId xmlns:p14="http://schemas.microsoft.com/office/powerpoint/2010/main" val="2451646294"/>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Basic principles of the Trial Period</a:t>
            </a:r>
            <a:r>
              <a:rPr lang="cs-CZ" dirty="0"/>
              <a:t> (1/2)</a:t>
            </a:r>
            <a:endParaRPr lang="en-GB" dirty="0"/>
          </a:p>
        </p:txBody>
      </p:sp>
      <p:sp>
        <p:nvSpPr>
          <p:cNvPr id="3" name="Slide Number Placeholder 2"/>
          <p:cNvSpPr>
            <a:spLocks noGrp="1"/>
          </p:cNvSpPr>
          <p:nvPr>
            <p:ph type="sldNum" sz="quarter" idx="11"/>
          </p:nvPr>
        </p:nvSpPr>
        <p:spPr/>
        <p:txBody>
          <a:bodyPr/>
          <a:lstStyle/>
          <a:p>
            <a:fld id="{52EA69F7-CAED-45AE-832E-1E513A60FD10}" type="slidenum">
              <a:rPr lang="en-US" altLang="en-US" smtClean="0"/>
              <a:pPr/>
              <a:t>1</a:t>
            </a:fld>
            <a:endParaRPr lang="en-US" altLang="en-US" dirty="0"/>
          </a:p>
        </p:txBody>
      </p:sp>
      <p:sp>
        <p:nvSpPr>
          <p:cNvPr id="7" name="Zástupný symbol pro text 6">
            <a:extLst>
              <a:ext uri="{FF2B5EF4-FFF2-40B4-BE49-F238E27FC236}">
                <a16:creationId xmlns:a16="http://schemas.microsoft.com/office/drawing/2014/main" id="{1D6CA318-533B-43B6-8FAE-A6374208B98D}"/>
              </a:ext>
            </a:extLst>
          </p:cNvPr>
          <p:cNvSpPr>
            <a:spLocks noGrp="1"/>
          </p:cNvSpPr>
          <p:nvPr>
            <p:ph type="body" sz="quarter" idx="13"/>
          </p:nvPr>
        </p:nvSpPr>
        <p:spPr/>
        <p:txBody>
          <a:bodyPr>
            <a:normAutofit fontScale="92500"/>
          </a:bodyPr>
          <a:lstStyle/>
          <a:p>
            <a:pPr>
              <a:spcBef>
                <a:spcPts val="1200"/>
              </a:spcBef>
            </a:pPr>
            <a:r>
              <a:rPr lang="en-US" b="1" dirty="0"/>
              <a:t>Goal: </a:t>
            </a:r>
            <a:r>
              <a:rPr lang="en-US" dirty="0"/>
              <a:t>Trial Period is focused on the new Implicit and Explicit Market Participants so that can become familiar:</a:t>
            </a:r>
          </a:p>
          <a:p>
            <a:pPr lvl="2">
              <a:spcBef>
                <a:spcPts val="1200"/>
              </a:spcBef>
            </a:pPr>
            <a:r>
              <a:rPr lang="en-US" dirty="0"/>
              <a:t>With the new features introduces in the 2nd XBID release – applicable for the Market Participants already actively participating in the SIDC (provided that respective NEMO participates in the Trial Period),</a:t>
            </a:r>
          </a:p>
          <a:p>
            <a:pPr lvl="2">
              <a:spcBef>
                <a:spcPts val="1200"/>
              </a:spcBef>
            </a:pPr>
            <a:r>
              <a:rPr lang="en-US" dirty="0"/>
              <a:t>With SIDC functionalities and process – applicable for the Market Participant who are not using SIDC services yet</a:t>
            </a:r>
          </a:p>
          <a:p>
            <a:pPr lvl="2">
              <a:spcBef>
                <a:spcPts val="1200"/>
              </a:spcBef>
            </a:pPr>
            <a:r>
              <a:rPr lang="en-US" dirty="0"/>
              <a:t>Note: The Implicit Market Participants has access to SIDC via Local Trading Solution which may differ among NEMOs as may also implement additional functions supporting individual processes  </a:t>
            </a:r>
          </a:p>
          <a:p>
            <a:pPr>
              <a:spcBef>
                <a:spcPts val="1200"/>
              </a:spcBef>
            </a:pPr>
            <a:r>
              <a:rPr lang="en-US" b="1" dirty="0"/>
              <a:t>Period of execution</a:t>
            </a:r>
            <a:r>
              <a:rPr lang="en-US" dirty="0"/>
              <a:t>:</a:t>
            </a:r>
          </a:p>
          <a:p>
            <a:pPr lvl="2">
              <a:spcBef>
                <a:spcPts val="1200"/>
              </a:spcBef>
            </a:pPr>
            <a:r>
              <a:rPr lang="en-US" dirty="0"/>
              <a:t>1</a:t>
            </a:r>
            <a:r>
              <a:rPr lang="en-US" baseline="30000" dirty="0"/>
              <a:t>st</a:t>
            </a:r>
            <a:r>
              <a:rPr lang="cs-CZ" dirty="0"/>
              <a:t> </a:t>
            </a:r>
            <a:r>
              <a:rPr lang="en-US" dirty="0"/>
              <a:t>timeslot: 14/10/2019 - 18/10/2019</a:t>
            </a:r>
          </a:p>
          <a:p>
            <a:pPr lvl="2">
              <a:spcBef>
                <a:spcPts val="1200"/>
              </a:spcBef>
            </a:pPr>
            <a:r>
              <a:rPr lang="en-US" dirty="0"/>
              <a:t>2</a:t>
            </a:r>
            <a:r>
              <a:rPr lang="en-US" baseline="30000" dirty="0"/>
              <a:t>nd</a:t>
            </a:r>
            <a:r>
              <a:rPr lang="cs-CZ" dirty="0"/>
              <a:t> </a:t>
            </a:r>
            <a:r>
              <a:rPr lang="en-US" dirty="0"/>
              <a:t>timeslot: 21/10/2019 - 25/10/2019</a:t>
            </a:r>
          </a:p>
          <a:p>
            <a:pPr lvl="2">
              <a:spcBef>
                <a:spcPts val="1200"/>
              </a:spcBef>
            </a:pPr>
            <a:r>
              <a:rPr lang="en-US" dirty="0"/>
              <a:t>3</a:t>
            </a:r>
            <a:r>
              <a:rPr lang="en-US" baseline="30000" dirty="0"/>
              <a:t>rd</a:t>
            </a:r>
            <a:r>
              <a:rPr lang="cs-CZ" dirty="0"/>
              <a:t> </a:t>
            </a:r>
            <a:r>
              <a:rPr lang="en-US" dirty="0"/>
              <a:t>timeslot: 28/10/2019 - 02/11/2019</a:t>
            </a:r>
          </a:p>
          <a:p>
            <a:pPr lvl="2">
              <a:spcBef>
                <a:spcPts val="1200"/>
              </a:spcBef>
            </a:pPr>
            <a:r>
              <a:rPr lang="en-US" dirty="0"/>
              <a:t>Note: Activation of the timeslot is in the full responsibility of the SIDC project. The goal is to execute all related scenarios within the first timeslot.</a:t>
            </a:r>
          </a:p>
        </p:txBody>
      </p:sp>
    </p:spTree>
    <p:extLst>
      <p:ext uri="{BB962C8B-B14F-4D97-AF65-F5344CB8AC3E}">
        <p14:creationId xmlns:p14="http://schemas.microsoft.com/office/powerpoint/2010/main" val="8685847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Basic principles of the Trial Period</a:t>
            </a:r>
            <a:r>
              <a:rPr lang="cs-CZ" dirty="0"/>
              <a:t> (2/2)</a:t>
            </a:r>
            <a:endParaRPr lang="en-GB" dirty="0"/>
          </a:p>
        </p:txBody>
      </p:sp>
      <p:sp>
        <p:nvSpPr>
          <p:cNvPr id="3" name="Slide Number Placeholder 2"/>
          <p:cNvSpPr>
            <a:spLocks noGrp="1"/>
          </p:cNvSpPr>
          <p:nvPr>
            <p:ph type="sldNum" sz="quarter" idx="11"/>
          </p:nvPr>
        </p:nvSpPr>
        <p:spPr/>
        <p:txBody>
          <a:bodyPr/>
          <a:lstStyle/>
          <a:p>
            <a:fld id="{52EA69F7-CAED-45AE-832E-1E513A60FD10}" type="slidenum">
              <a:rPr lang="en-US" altLang="en-US" smtClean="0"/>
              <a:pPr/>
              <a:t>2</a:t>
            </a:fld>
            <a:endParaRPr lang="en-US" altLang="en-US" dirty="0"/>
          </a:p>
        </p:txBody>
      </p:sp>
      <p:sp>
        <p:nvSpPr>
          <p:cNvPr id="7" name="Zástupný symbol pro text 6">
            <a:extLst>
              <a:ext uri="{FF2B5EF4-FFF2-40B4-BE49-F238E27FC236}">
                <a16:creationId xmlns:a16="http://schemas.microsoft.com/office/drawing/2014/main" id="{1D6CA318-533B-43B6-8FAE-A6374208B98D}"/>
              </a:ext>
            </a:extLst>
          </p:cNvPr>
          <p:cNvSpPr>
            <a:spLocks noGrp="1"/>
          </p:cNvSpPr>
          <p:nvPr>
            <p:ph type="body" sz="quarter" idx="13"/>
          </p:nvPr>
        </p:nvSpPr>
        <p:spPr/>
        <p:txBody>
          <a:bodyPr>
            <a:normAutofit fontScale="92500" lnSpcReduction="10000"/>
          </a:bodyPr>
          <a:lstStyle/>
          <a:p>
            <a:pPr>
              <a:spcBef>
                <a:spcPts val="1200"/>
              </a:spcBef>
            </a:pPr>
            <a:r>
              <a:rPr lang="en-US" b="1" dirty="0"/>
              <a:t>Operating times:</a:t>
            </a:r>
          </a:p>
          <a:p>
            <a:pPr lvl="2">
              <a:spcBef>
                <a:spcPts val="1200"/>
              </a:spcBef>
            </a:pPr>
            <a:r>
              <a:rPr lang="en-US" dirty="0"/>
              <a:t>The IT System will be operating on 24x5 basis during Trial Period. </a:t>
            </a:r>
          </a:p>
          <a:p>
            <a:pPr lvl="2">
              <a:spcBef>
                <a:spcPts val="1200"/>
              </a:spcBef>
            </a:pPr>
            <a:r>
              <a:rPr lang="en-US" dirty="0"/>
              <a:t>The support services (operational and technical consultation, simulation of the predefined scenarios) will be provided between 9am and 5pm CET by NEMOs for Implicit Market Participants and by TSOs (HOPS, ELES, RTE, Amprion) on the respective borders for Explicit Market Participants. </a:t>
            </a:r>
          </a:p>
          <a:p>
            <a:pPr lvl="2">
              <a:spcBef>
                <a:spcPts val="1200"/>
              </a:spcBef>
            </a:pPr>
            <a:r>
              <a:rPr lang="en-US" dirty="0"/>
              <a:t>All requests for support or consultation outside of the supporting times are in the responsibility of each NEMOs.   </a:t>
            </a:r>
          </a:p>
          <a:p>
            <a:pPr>
              <a:spcBef>
                <a:spcPts val="1200"/>
              </a:spcBef>
            </a:pPr>
            <a:r>
              <a:rPr lang="en-US" b="1" dirty="0"/>
              <a:t>Technical arrangements:</a:t>
            </a:r>
          </a:p>
          <a:p>
            <a:pPr lvl="2">
              <a:spcBef>
                <a:spcPts val="1200"/>
              </a:spcBef>
            </a:pPr>
            <a:r>
              <a:rPr lang="en-US" dirty="0"/>
              <a:t>Implicit Market Participants – are fully in responsibility of each NEMO</a:t>
            </a:r>
          </a:p>
          <a:p>
            <a:pPr lvl="2">
              <a:spcBef>
                <a:spcPts val="1200"/>
              </a:spcBef>
            </a:pPr>
            <a:r>
              <a:rPr lang="en-US" dirty="0"/>
              <a:t>Explicit Market Participants – are within the responsibility of respective TSOs (HOPS, ELES, RTE, Amprion) – connectivity data distribution, connectivity tests, manuals for Explicit MPs, …</a:t>
            </a:r>
          </a:p>
          <a:p>
            <a:pPr>
              <a:spcBef>
                <a:spcPts val="1200"/>
              </a:spcBef>
            </a:pPr>
            <a:r>
              <a:rPr lang="en-US" b="1" dirty="0"/>
              <a:t>Operational Messages:</a:t>
            </a:r>
          </a:p>
          <a:p>
            <a:pPr lvl="2">
              <a:spcBef>
                <a:spcPts val="1200"/>
              </a:spcBef>
            </a:pPr>
            <a:r>
              <a:rPr lang="en-US" dirty="0"/>
              <a:t>Purpose of the Trial Period is to simulate operation as close as feasible to the standard production operation. This implies that the system will generate operational messages. The Market Participants shall be advised to distinguish between messages coming from Trial Period and those coming from operation.</a:t>
            </a:r>
          </a:p>
        </p:txBody>
      </p:sp>
    </p:spTree>
    <p:extLst>
      <p:ext uri="{BB962C8B-B14F-4D97-AF65-F5344CB8AC3E}">
        <p14:creationId xmlns:p14="http://schemas.microsoft.com/office/powerpoint/2010/main" val="23860604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pPr>
              <a:defRPr/>
            </a:pPr>
            <a:fld id="{D383EB99-40B2-4176-B4FA-CDBAA950DF99}" type="slidenum">
              <a:rPr lang="en-US" altLang="en-US" smtClean="0"/>
              <a:pPr>
                <a:defRPr/>
              </a:pPr>
              <a:t>3</a:t>
            </a:fld>
            <a:endParaRPr lang="en-US" altLang="en-US" dirty="0"/>
          </a:p>
        </p:txBody>
      </p:sp>
      <p:graphicFrame>
        <p:nvGraphicFramePr>
          <p:cNvPr id="4" name="Tabulka 3"/>
          <p:cNvGraphicFramePr>
            <a:graphicFrameLocks noGrp="1"/>
          </p:cNvGraphicFramePr>
          <p:nvPr>
            <p:extLst/>
          </p:nvPr>
        </p:nvGraphicFramePr>
        <p:xfrm>
          <a:off x="720515" y="1720696"/>
          <a:ext cx="10032998" cy="3973994"/>
        </p:xfrm>
        <a:graphic>
          <a:graphicData uri="http://schemas.openxmlformats.org/drawingml/2006/table">
            <a:tbl>
              <a:tblPr firstCol="1" bandRow="1">
                <a:tableStyleId>{5C22544A-7EE6-4342-B048-85BDC9FD1C3A}</a:tableStyleId>
              </a:tblPr>
              <a:tblGrid>
                <a:gridCol w="1323556">
                  <a:extLst>
                    <a:ext uri="{9D8B030D-6E8A-4147-A177-3AD203B41FA5}">
                      <a16:colId xmlns:a16="http://schemas.microsoft.com/office/drawing/2014/main" val="20000"/>
                    </a:ext>
                  </a:extLst>
                </a:gridCol>
                <a:gridCol w="622103">
                  <a:extLst>
                    <a:ext uri="{9D8B030D-6E8A-4147-A177-3AD203B41FA5}">
                      <a16:colId xmlns:a16="http://schemas.microsoft.com/office/drawing/2014/main" val="20001"/>
                    </a:ext>
                  </a:extLst>
                </a:gridCol>
                <a:gridCol w="622103">
                  <a:extLst>
                    <a:ext uri="{9D8B030D-6E8A-4147-A177-3AD203B41FA5}">
                      <a16:colId xmlns:a16="http://schemas.microsoft.com/office/drawing/2014/main" val="20002"/>
                    </a:ext>
                  </a:extLst>
                </a:gridCol>
                <a:gridCol w="622103">
                  <a:extLst>
                    <a:ext uri="{9D8B030D-6E8A-4147-A177-3AD203B41FA5}">
                      <a16:colId xmlns:a16="http://schemas.microsoft.com/office/drawing/2014/main" val="20003"/>
                    </a:ext>
                  </a:extLst>
                </a:gridCol>
                <a:gridCol w="622103">
                  <a:extLst>
                    <a:ext uri="{9D8B030D-6E8A-4147-A177-3AD203B41FA5}">
                      <a16:colId xmlns:a16="http://schemas.microsoft.com/office/drawing/2014/main" val="20004"/>
                    </a:ext>
                  </a:extLst>
                </a:gridCol>
                <a:gridCol w="622103">
                  <a:extLst>
                    <a:ext uri="{9D8B030D-6E8A-4147-A177-3AD203B41FA5}">
                      <a16:colId xmlns:a16="http://schemas.microsoft.com/office/drawing/2014/main" val="20005"/>
                    </a:ext>
                  </a:extLst>
                </a:gridCol>
                <a:gridCol w="622103">
                  <a:extLst>
                    <a:ext uri="{9D8B030D-6E8A-4147-A177-3AD203B41FA5}">
                      <a16:colId xmlns:a16="http://schemas.microsoft.com/office/drawing/2014/main" val="20006"/>
                    </a:ext>
                  </a:extLst>
                </a:gridCol>
                <a:gridCol w="622103">
                  <a:extLst>
                    <a:ext uri="{9D8B030D-6E8A-4147-A177-3AD203B41FA5}">
                      <a16:colId xmlns:a16="http://schemas.microsoft.com/office/drawing/2014/main" val="20007"/>
                    </a:ext>
                  </a:extLst>
                </a:gridCol>
                <a:gridCol w="622103">
                  <a:extLst>
                    <a:ext uri="{9D8B030D-6E8A-4147-A177-3AD203B41FA5}">
                      <a16:colId xmlns:a16="http://schemas.microsoft.com/office/drawing/2014/main" val="20008"/>
                    </a:ext>
                  </a:extLst>
                </a:gridCol>
                <a:gridCol w="622103">
                  <a:extLst>
                    <a:ext uri="{9D8B030D-6E8A-4147-A177-3AD203B41FA5}">
                      <a16:colId xmlns:a16="http://schemas.microsoft.com/office/drawing/2014/main" val="20009"/>
                    </a:ext>
                  </a:extLst>
                </a:gridCol>
                <a:gridCol w="622103">
                  <a:extLst>
                    <a:ext uri="{9D8B030D-6E8A-4147-A177-3AD203B41FA5}">
                      <a16:colId xmlns:a16="http://schemas.microsoft.com/office/drawing/2014/main" val="20010"/>
                    </a:ext>
                  </a:extLst>
                </a:gridCol>
                <a:gridCol w="622103">
                  <a:extLst>
                    <a:ext uri="{9D8B030D-6E8A-4147-A177-3AD203B41FA5}">
                      <a16:colId xmlns:a16="http://schemas.microsoft.com/office/drawing/2014/main" val="20011"/>
                    </a:ext>
                  </a:extLst>
                </a:gridCol>
                <a:gridCol w="622103">
                  <a:extLst>
                    <a:ext uri="{9D8B030D-6E8A-4147-A177-3AD203B41FA5}">
                      <a16:colId xmlns:a16="http://schemas.microsoft.com/office/drawing/2014/main" val="20012"/>
                    </a:ext>
                  </a:extLst>
                </a:gridCol>
                <a:gridCol w="622103">
                  <a:extLst>
                    <a:ext uri="{9D8B030D-6E8A-4147-A177-3AD203B41FA5}">
                      <a16:colId xmlns:a16="http://schemas.microsoft.com/office/drawing/2014/main" val="20013"/>
                    </a:ext>
                  </a:extLst>
                </a:gridCol>
                <a:gridCol w="622103">
                  <a:extLst>
                    <a:ext uri="{9D8B030D-6E8A-4147-A177-3AD203B41FA5}">
                      <a16:colId xmlns:a16="http://schemas.microsoft.com/office/drawing/2014/main" val="20014"/>
                    </a:ext>
                  </a:extLst>
                </a:gridCol>
              </a:tblGrid>
              <a:tr h="259244">
                <a:tc rowSpan="2" gridSpan="2">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tc>
                <a:tc rowSpan="2" hMerge="1">
                  <a:txBody>
                    <a:bodyPr/>
                    <a:lstStyle/>
                    <a:p>
                      <a:endParaRPr lang="cs-CZ"/>
                    </a:p>
                  </a:txBody>
                  <a:tcPr/>
                </a:tc>
                <a:tc gridSpan="6">
                  <a:txBody>
                    <a:bodyPr/>
                    <a:lstStyle/>
                    <a:p>
                      <a:pPr algn="ctr" fontAlgn="ctr"/>
                      <a:r>
                        <a:rPr lang="cs-CZ" sz="1100" b="0" i="0" u="none" strike="noStrike" dirty="0">
                          <a:solidFill>
                            <a:schemeClr val="bg1"/>
                          </a:solidFill>
                          <a:effectLst/>
                          <a:latin typeface="Calibri" panose="020F0502020204030204" pitchFamily="34" charset="0"/>
                        </a:rPr>
                        <a:t>1st </a:t>
                      </a:r>
                      <a:r>
                        <a:rPr lang="cs-CZ" sz="1100" b="0" i="0" u="none" strike="noStrike" dirty="0" err="1">
                          <a:solidFill>
                            <a:schemeClr val="bg1"/>
                          </a:solidFill>
                          <a:effectLst/>
                          <a:latin typeface="Calibri" panose="020F0502020204030204" pitchFamily="34" charset="0"/>
                        </a:rPr>
                        <a:t>wave</a:t>
                      </a:r>
                      <a:endParaRPr lang="cs-CZ" sz="11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7">
                  <a:txBody>
                    <a:bodyPr/>
                    <a:lstStyle/>
                    <a:p>
                      <a:pPr algn="ctr" fontAlgn="ctr"/>
                      <a:r>
                        <a:rPr lang="cs-CZ" sz="1100" b="0" i="0" u="none" strike="noStrike" dirty="0">
                          <a:solidFill>
                            <a:schemeClr val="bg1"/>
                          </a:solidFill>
                          <a:effectLst/>
                          <a:latin typeface="Calibri" panose="020F0502020204030204" pitchFamily="34" charset="0"/>
                        </a:rPr>
                        <a:t>2nd </a:t>
                      </a:r>
                      <a:r>
                        <a:rPr lang="cs-CZ" sz="1100" b="0" i="0" u="none" strike="noStrike" dirty="0" err="1">
                          <a:solidFill>
                            <a:schemeClr val="bg1"/>
                          </a:solidFill>
                          <a:effectLst/>
                          <a:latin typeface="Calibri" panose="020F0502020204030204" pitchFamily="34" charset="0"/>
                        </a:rPr>
                        <a:t>wave</a:t>
                      </a:r>
                      <a:endParaRPr lang="cs-CZ" sz="1100" b="0"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10007"/>
                  </a:ext>
                </a:extLst>
              </a:tr>
              <a:tr h="571500">
                <a:tc gridSpan="2" vMerge="1">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hMerge="1" vMerge="1">
                  <a:txBody>
                    <a:bodyPr/>
                    <a:lstStyle/>
                    <a:p>
                      <a:pPr algn="ctr" fontAlgn="ctr"/>
                      <a:endParaRPr lang="cs-CZ"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100" b="1" u="none" strike="noStrike">
                          <a:solidFill>
                            <a:schemeClr val="bg1"/>
                          </a:solidFill>
                          <a:effectLst/>
                        </a:rPr>
                        <a:t>Austria</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France</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German TSO areas</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dirty="0" err="1">
                          <a:solidFill>
                            <a:schemeClr val="bg1"/>
                          </a:solidFill>
                          <a:effectLst/>
                        </a:rPr>
                        <a:t>Iberia</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dirty="0">
                          <a:solidFill>
                            <a:schemeClr val="bg1"/>
                          </a:solidFill>
                          <a:effectLst/>
                        </a:rPr>
                        <a:t>NL &amp; </a:t>
                      </a:r>
                      <a:r>
                        <a:rPr lang="cs-CZ" sz="1100" b="1" u="none" strike="noStrike" dirty="0" err="1">
                          <a:solidFill>
                            <a:schemeClr val="bg1"/>
                          </a:solidFill>
                          <a:effectLst/>
                        </a:rPr>
                        <a:t>Belgium</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dirty="0">
                          <a:solidFill>
                            <a:schemeClr val="bg1"/>
                          </a:solidFill>
                          <a:effectLst/>
                        </a:rPr>
                        <a:t>Nordics &amp;  Baltics</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dirty="0">
                          <a:solidFill>
                            <a:schemeClr val="bg1"/>
                          </a:solidFill>
                          <a:effectLst/>
                        </a:rPr>
                        <a:t>Bulgaria</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Croatia</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Czech Republic</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Hungary</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dirty="0" err="1">
                          <a:solidFill>
                            <a:schemeClr val="bg1"/>
                          </a:solidFill>
                          <a:effectLst/>
                        </a:rPr>
                        <a:t>Poland</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Romania</a:t>
                      </a:r>
                      <a:endParaRPr lang="cs-CZ" sz="1100" b="1" i="0" u="none" strike="noStrike">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cs-CZ" sz="1100" b="1" u="none" strike="noStrike">
                          <a:solidFill>
                            <a:schemeClr val="bg1"/>
                          </a:solidFill>
                          <a:effectLst/>
                        </a:rPr>
                        <a:t>Slovenia</a:t>
                      </a:r>
                      <a:endParaRPr lang="cs-CZ" sz="11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extLst>
                  <a:ext uri="{0D108BD9-81ED-4DB2-BD59-A6C34878D82A}">
                    <a16:rowId xmlns:a16="http://schemas.microsoft.com/office/drawing/2014/main" val="10000"/>
                  </a:ext>
                </a:extLst>
              </a:tr>
              <a:tr h="590550">
                <a:tc>
                  <a:txBody>
                    <a:bodyPr/>
                    <a:lstStyle/>
                    <a:p>
                      <a:pPr algn="l" fontAlgn="ctr"/>
                      <a:r>
                        <a:rPr lang="cs-CZ" sz="1100" u="none" strike="noStrike">
                          <a:effectLst/>
                        </a:rPr>
                        <a:t>Opening times</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100" u="none" strike="noStrike" kern="1200" dirty="0" err="1">
                          <a:solidFill>
                            <a:schemeClr val="dk1"/>
                          </a:solidFill>
                          <a:effectLst/>
                          <a:latin typeface="+mn-lt"/>
                          <a:ea typeface="+mn-ea"/>
                          <a:cs typeface="+mn-cs"/>
                        </a:rPr>
                        <a:t>All</a:t>
                      </a:r>
                      <a:r>
                        <a:rPr lang="cs-CZ" sz="1100" u="none" strike="noStrike" kern="1200" dirty="0">
                          <a:solidFill>
                            <a:schemeClr val="dk1"/>
                          </a:solidFill>
                          <a:effectLst/>
                          <a:latin typeface="+mn-lt"/>
                          <a:ea typeface="+mn-ea"/>
                          <a:cs typeface="+mn-cs"/>
                        </a:rPr>
                        <a:t> </a:t>
                      </a:r>
                      <a:r>
                        <a:rPr lang="cs-CZ" sz="1100" u="none" strike="noStrike" kern="1200" dirty="0" err="1">
                          <a:solidFill>
                            <a:schemeClr val="dk1"/>
                          </a:solidFill>
                          <a:effectLst/>
                          <a:latin typeface="+mn-lt"/>
                          <a:ea typeface="+mn-ea"/>
                          <a:cs typeface="+mn-cs"/>
                        </a:rPr>
                        <a:t>products</a:t>
                      </a:r>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15:00</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15:00</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18:00</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14:00</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14:00</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14:00</a:t>
                      </a:r>
                    </a:p>
                  </a:txBody>
                  <a:tcPr marL="9525" marR="9525" marT="9525" marB="0" anchor="ctr"/>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1</a:t>
                      </a:r>
                      <a:r>
                        <a:rPr lang="en-US" sz="1100" u="none" strike="noStrike" kern="1200" dirty="0">
                          <a:solidFill>
                            <a:schemeClr val="dk1"/>
                          </a:solidFill>
                          <a:effectLst/>
                          <a:latin typeface="+mn-lt"/>
                          <a:ea typeface="+mn-ea"/>
                          <a:cs typeface="+mn-cs"/>
                        </a:rPr>
                        <a:t>4</a:t>
                      </a:r>
                      <a:r>
                        <a:rPr lang="cs-CZ" sz="1100" u="none" strike="noStrike" kern="1200" dirty="0">
                          <a:solidFill>
                            <a:schemeClr val="dk1"/>
                          </a:solidFill>
                          <a:effectLst/>
                          <a:latin typeface="+mn-lt"/>
                          <a:ea typeface="+mn-ea"/>
                          <a:cs typeface="+mn-cs"/>
                        </a:rPr>
                        <a:t>:00</a:t>
                      </a:r>
                    </a:p>
                  </a:txBody>
                  <a:tcPr marL="9525" marR="9525" marT="9525" marB="0" anchor="ctr"/>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15:00</a:t>
                      </a:r>
                    </a:p>
                  </a:txBody>
                  <a:tcPr marL="9525" marR="9525" marT="9525" marB="0" anchor="ctr"/>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15:00</a:t>
                      </a:r>
                    </a:p>
                  </a:txBody>
                  <a:tcPr marL="9525" marR="9525" marT="9525" marB="0" anchor="ctr"/>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15:00</a:t>
                      </a:r>
                    </a:p>
                  </a:txBody>
                  <a:tcPr marL="9525" marR="9525" marT="9525" marB="0" anchor="ctr"/>
                </a:tc>
                <a:tc>
                  <a:txBody>
                    <a:bodyPr/>
                    <a:lstStyle/>
                    <a:p>
                      <a:pPr algn="ctr" fontAlgn="b"/>
                      <a:r>
                        <a:rPr lang="cs-CZ" sz="1100" u="none" strike="noStrike" kern="1200" dirty="0">
                          <a:solidFill>
                            <a:schemeClr val="dk1"/>
                          </a:solidFill>
                          <a:effectLst/>
                          <a:latin typeface="+mn-lt"/>
                          <a:ea typeface="+mn-ea"/>
                          <a:cs typeface="+mn-cs"/>
                        </a:rPr>
                        <a:t>14:00</a:t>
                      </a:r>
                    </a:p>
                  </a:txBody>
                  <a:tcPr marL="9525" marR="9525" marT="9525" marB="0" anchor="ctr"/>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15:00</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100" u="none" strike="noStrike" kern="1200">
                          <a:solidFill>
                            <a:schemeClr val="dk1"/>
                          </a:solidFill>
                          <a:effectLst/>
                          <a:latin typeface="+mn-lt"/>
                          <a:ea typeface="+mn-ea"/>
                          <a:cs typeface="+mn-cs"/>
                        </a:rPr>
                        <a:t>15:00</a:t>
                      </a:r>
                    </a:p>
                    <a:p>
                      <a:pPr algn="ctr" fontAlgn="b"/>
                      <a:endParaRPr lang="cs-CZ"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1"/>
                  </a:ext>
                </a:extLst>
              </a:tr>
              <a:tr h="590550">
                <a:tc rowSpan="4">
                  <a:txBody>
                    <a:bodyPr/>
                    <a:lstStyle/>
                    <a:p>
                      <a:pPr algn="l" fontAlgn="ctr"/>
                      <a:r>
                        <a:rPr lang="cs-CZ" sz="1100" u="none" strike="noStrike">
                          <a:effectLst/>
                        </a:rPr>
                        <a:t>Closing times</a:t>
                      </a:r>
                      <a:endParaRPr lang="cs-CZ"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15-min</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D-30 min</a:t>
                      </a:r>
                    </a:p>
                  </a:txBody>
                  <a:tcPr marL="9525" marR="9525" marT="9525" marB="0" anchor="ctr"/>
                </a:tc>
                <a:tc>
                  <a:txBody>
                    <a:bodyPr/>
                    <a:lstStyle/>
                    <a:p>
                      <a:pPr algn="ctr" fontAlgn="ctr"/>
                      <a:endParaRPr lang="cs-CZ" sz="1100" u="none" strike="noStrike" kern="1200">
                        <a:solidFill>
                          <a:schemeClr val="dk1"/>
                        </a:solidFill>
                        <a:effectLst/>
                        <a:latin typeface="+mn-lt"/>
                        <a:ea typeface="+mn-ea"/>
                        <a:cs typeface="+mn-cs"/>
                      </a:endParaRPr>
                    </a:p>
                  </a:txBody>
                  <a:tcPr marL="9525" marR="9525" marT="9525" marB="0" anchor="ctr"/>
                </a:tc>
                <a:tc>
                  <a:txBody>
                    <a:bodyPr/>
                    <a:lstStyle/>
                    <a:p>
                      <a:pPr algn="ctr" fontAlgn="ctr"/>
                      <a:r>
                        <a:rPr lang="cs-CZ" sz="1100" u="none" strike="noStrike" kern="1200" dirty="0" err="1">
                          <a:solidFill>
                            <a:schemeClr val="dk1"/>
                          </a:solidFill>
                          <a:effectLst/>
                          <a:latin typeface="+mn-lt"/>
                          <a:ea typeface="+mn-ea"/>
                          <a:cs typeface="+mn-cs"/>
                        </a:rPr>
                        <a:t>Delivery</a:t>
                      </a:r>
                      <a:r>
                        <a:rPr lang="cs-CZ" sz="1100" u="none" strike="noStrike" kern="1200" dirty="0">
                          <a:solidFill>
                            <a:schemeClr val="dk1"/>
                          </a:solidFill>
                          <a:effectLst/>
                          <a:latin typeface="+mn-lt"/>
                          <a:ea typeface="+mn-ea"/>
                          <a:cs typeface="+mn-cs"/>
                        </a:rPr>
                        <a:t> (D)-30 min</a:t>
                      </a:r>
                    </a:p>
                  </a:txBody>
                  <a:tcPr marL="9525" marR="9525" marT="9525" marB="0" anchor="ctr"/>
                </a:tc>
                <a:tc>
                  <a:txBody>
                    <a:bodyPr/>
                    <a:lstStyle/>
                    <a:p>
                      <a:pPr algn="ctr" fontAlgn="ctr"/>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1100" u="none" strike="noStrike" kern="1200">
                        <a:solidFill>
                          <a:schemeClr val="dk1"/>
                        </a:solidFill>
                        <a:effectLst/>
                        <a:latin typeface="+mn-lt"/>
                        <a:ea typeface="+mn-ea"/>
                        <a:cs typeface="+mn-cs"/>
                      </a:endParaRPr>
                    </a:p>
                  </a:txBody>
                  <a:tcPr marL="9525" marR="9525" marT="9525" marB="0" anchor="ctr"/>
                </a:tc>
                <a:tc>
                  <a:txBody>
                    <a:bodyPr/>
                    <a:lstStyle/>
                    <a:p>
                      <a:pPr algn="ctr" fontAlgn="ctr"/>
                      <a:endParaRPr lang="cs-CZ" sz="1100" u="none" strike="noStrike" kern="1200">
                        <a:solidFill>
                          <a:schemeClr val="dk1"/>
                        </a:solidFill>
                        <a:effectLst/>
                        <a:latin typeface="+mn-lt"/>
                        <a:ea typeface="+mn-ea"/>
                        <a:cs typeface="+mn-cs"/>
                      </a:endParaRPr>
                    </a:p>
                  </a:txBody>
                  <a:tcPr marL="9525" marR="9525" marT="9525" marB="0" anchor="ctr"/>
                </a:tc>
                <a:tc>
                  <a:txBody>
                    <a:bodyPr/>
                    <a:lstStyle/>
                    <a:p>
                      <a:pPr algn="l" fontAlgn="b"/>
                      <a:endParaRPr lang="cs-CZ" sz="1100" u="none" strike="noStrike" kern="1200">
                        <a:solidFill>
                          <a:schemeClr val="dk1"/>
                        </a:solidFill>
                        <a:effectLst/>
                        <a:latin typeface="+mn-lt"/>
                        <a:ea typeface="+mn-ea"/>
                        <a:cs typeface="+mn-cs"/>
                      </a:endParaRPr>
                    </a:p>
                  </a:txBody>
                  <a:tcPr marL="9525" marR="9525" marT="9525" marB="0" anchor="b"/>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ctr" latinLnBrk="0" hangingPunct="1"/>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ctr" latinLnBrk="0" hangingPunct="1"/>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100" u="none" strike="noStrike" kern="1200">
                          <a:solidFill>
                            <a:schemeClr val="dk1"/>
                          </a:solidFill>
                          <a:effectLst/>
                          <a:latin typeface="+mn-lt"/>
                          <a:ea typeface="+mn-ea"/>
                          <a:cs typeface="+mn-cs"/>
                        </a:rPr>
                        <a:t>D-60</a:t>
                      </a:r>
                    </a:p>
                    <a:p>
                      <a:pPr algn="ctr" fontAlgn="b"/>
                      <a:endParaRPr lang="cs-CZ"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2"/>
                  </a:ext>
                </a:extLst>
              </a:tr>
              <a:tr h="590550">
                <a:tc vMerge="1">
                  <a:txBody>
                    <a:bodyPr/>
                    <a:lstStyle/>
                    <a:p>
                      <a:endParaRPr lang="cs-CZ"/>
                    </a:p>
                  </a:txBody>
                  <a:tcPr/>
                </a:tc>
                <a:tc>
                  <a:txBody>
                    <a:bodyPr/>
                    <a:lstStyle/>
                    <a:p>
                      <a:pPr algn="ctr" fontAlgn="ctr"/>
                      <a:r>
                        <a:rPr lang="cs-CZ" sz="1100" u="none" strike="noStrike" kern="1200">
                          <a:solidFill>
                            <a:schemeClr val="dk1"/>
                          </a:solidFill>
                          <a:effectLst/>
                          <a:latin typeface="+mn-lt"/>
                          <a:ea typeface="+mn-ea"/>
                          <a:cs typeface="+mn-cs"/>
                        </a:rPr>
                        <a:t>30-min</a:t>
                      </a:r>
                    </a:p>
                  </a:txBody>
                  <a:tcPr marL="9525" marR="9525" marT="9525" marB="0" anchor="ctr"/>
                </a:tc>
                <a:tc>
                  <a:txBody>
                    <a:bodyPr/>
                    <a:lstStyle/>
                    <a:p>
                      <a:pPr algn="ctr" fontAlgn="ctr"/>
                      <a:endParaRPr lang="cs-CZ" sz="1100" u="none" strike="noStrike" kern="1200">
                        <a:solidFill>
                          <a:schemeClr val="dk1"/>
                        </a:solidFill>
                        <a:effectLst/>
                        <a:latin typeface="+mn-lt"/>
                        <a:ea typeface="+mn-ea"/>
                        <a:cs typeface="+mn-cs"/>
                      </a:endParaRP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l" fontAlgn="b"/>
                      <a:endParaRPr lang="cs-CZ" sz="1100" u="none" strike="noStrike" kern="1200">
                        <a:solidFill>
                          <a:schemeClr val="dk1"/>
                        </a:solidFill>
                        <a:effectLst/>
                        <a:latin typeface="+mn-lt"/>
                        <a:ea typeface="+mn-ea"/>
                        <a:cs typeface="+mn-cs"/>
                      </a:endParaRPr>
                    </a:p>
                  </a:txBody>
                  <a:tcPr marL="9525" marR="9525" marT="9525" marB="0" anchor="b"/>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ctr" latinLnBrk="0" hangingPunct="1"/>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ctr" latinLnBrk="0" hangingPunct="1"/>
                      <a:endParaRPr lang="cs-CZ" sz="1100" u="none" strike="noStrike" kern="1200" dirty="0">
                        <a:solidFill>
                          <a:schemeClr val="dk1"/>
                        </a:solidFill>
                        <a:effectLst/>
                        <a:latin typeface="+mn-lt"/>
                        <a:ea typeface="+mn-ea"/>
                        <a:cs typeface="+mn-cs"/>
                      </a:endParaRPr>
                    </a:p>
                  </a:txBody>
                  <a:tcPr marL="9525" marR="9525" marT="9525" marB="0" anchor="ctr"/>
                </a:tc>
                <a:tc>
                  <a:txBody>
                    <a:bodyPr/>
                    <a:lstStyle/>
                    <a:p>
                      <a:pPr algn="ctr" fontAlgn="b"/>
                      <a:endParaRPr lang="cs-CZ"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3"/>
                  </a:ext>
                </a:extLst>
              </a:tr>
              <a:tr h="590550">
                <a:tc vMerge="1">
                  <a:txBody>
                    <a:bodyPr/>
                    <a:lstStyle/>
                    <a:p>
                      <a:endParaRPr lang="cs-CZ"/>
                    </a:p>
                  </a:txBody>
                  <a:tcPr/>
                </a:tc>
                <a:tc>
                  <a:txBody>
                    <a:bodyPr/>
                    <a:lstStyle/>
                    <a:p>
                      <a:pPr algn="ctr" fontAlgn="ctr"/>
                      <a:r>
                        <a:rPr lang="cs-CZ" sz="1100" u="none" strike="noStrike" kern="1200">
                          <a:solidFill>
                            <a:schemeClr val="dk1"/>
                          </a:solidFill>
                          <a:effectLst/>
                          <a:latin typeface="+mn-lt"/>
                          <a:ea typeface="+mn-ea"/>
                          <a:cs typeface="+mn-cs"/>
                        </a:rPr>
                        <a:t>Hourly</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D-60 min</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D-5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D-60min*</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D-60 min</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D-30</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algn="ctr" fontAlgn="b"/>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100" u="none" strike="noStrike" kern="1200">
                          <a:solidFill>
                            <a:schemeClr val="dk1"/>
                          </a:solidFill>
                          <a:effectLst/>
                          <a:latin typeface="+mn-lt"/>
                          <a:ea typeface="+mn-ea"/>
                          <a:cs typeface="+mn-cs"/>
                        </a:rPr>
                        <a:t>D-60</a:t>
                      </a:r>
                    </a:p>
                    <a:p>
                      <a:pPr algn="ctr" fontAlgn="b"/>
                      <a:endParaRPr lang="cs-CZ"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4"/>
                  </a:ext>
                </a:extLst>
              </a:tr>
              <a:tr h="590550">
                <a:tc vMerge="1">
                  <a:txBody>
                    <a:bodyPr/>
                    <a:lstStyle/>
                    <a:p>
                      <a:endParaRPr lang="cs-CZ"/>
                    </a:p>
                  </a:txBody>
                  <a:tcPr/>
                </a:tc>
                <a:tc>
                  <a:txBody>
                    <a:bodyPr/>
                    <a:lstStyle/>
                    <a:p>
                      <a:pPr algn="ctr" fontAlgn="ctr"/>
                      <a:r>
                        <a:rPr lang="cs-CZ" sz="1100" u="none" strike="noStrike" kern="1200">
                          <a:solidFill>
                            <a:schemeClr val="dk1"/>
                          </a:solidFill>
                          <a:effectLst/>
                          <a:latin typeface="+mn-lt"/>
                          <a:ea typeface="+mn-ea"/>
                          <a:cs typeface="+mn-cs"/>
                        </a:rPr>
                        <a:t>User Defined Blocks</a:t>
                      </a: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D-30 min</a:t>
                      </a:r>
                    </a:p>
                  </a:txBody>
                  <a:tcPr marL="9525" marR="9525" marT="9525" marB="0" anchor="ctr"/>
                </a:tc>
                <a:tc>
                  <a:txBody>
                    <a:bodyPr/>
                    <a:lstStyle/>
                    <a:p>
                      <a:pPr algn="ctr" fontAlgn="ctr"/>
                      <a:endParaRPr lang="cs-CZ" sz="1100" u="none" strike="noStrike" kern="1200">
                        <a:solidFill>
                          <a:schemeClr val="dk1"/>
                        </a:solidFill>
                        <a:effectLst/>
                        <a:latin typeface="+mn-lt"/>
                        <a:ea typeface="+mn-ea"/>
                        <a:cs typeface="+mn-cs"/>
                      </a:endParaRPr>
                    </a:p>
                  </a:txBody>
                  <a:tcPr marL="9525" marR="9525" marT="9525" marB="0" anchor="ctr"/>
                </a:tc>
                <a:tc>
                  <a:txBody>
                    <a:bodyPr/>
                    <a:lstStyle/>
                    <a:p>
                      <a:pPr algn="ctr" fontAlgn="ctr"/>
                      <a:r>
                        <a:rPr lang="cs-CZ" sz="1100" u="none" strike="noStrike" kern="1200" dirty="0">
                          <a:solidFill>
                            <a:schemeClr val="dk1"/>
                          </a:solidFill>
                          <a:effectLst/>
                          <a:latin typeface="+mn-lt"/>
                          <a:ea typeface="+mn-ea"/>
                          <a:cs typeface="+mn-cs"/>
                        </a:rPr>
                        <a:t>D-5 min</a:t>
                      </a:r>
                    </a:p>
                  </a:txBody>
                  <a:tcPr marL="9525" marR="9525" marT="9525" marB="0" anchor="ctr"/>
                </a:tc>
                <a:tc>
                  <a:txBody>
                    <a:bodyPr/>
                    <a:lstStyle/>
                    <a:p>
                      <a:pPr algn="ctr" fontAlgn="ctr"/>
                      <a:r>
                        <a:rPr lang="cs-CZ" sz="1100" u="none" strike="noStrike" kern="1200">
                          <a:solidFill>
                            <a:schemeClr val="dk1"/>
                          </a:solidFill>
                          <a:effectLst/>
                          <a:latin typeface="+mn-lt"/>
                          <a:ea typeface="+mn-ea"/>
                          <a:cs typeface="+mn-cs"/>
                        </a:rPr>
                        <a:t>D-60 min*</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p>
                      <a:pPr algn="l" fontAlgn="b"/>
                      <a:endParaRPr lang="cs-CZ" sz="1100" u="none" strike="noStrike" kern="1200" dirty="0">
                        <a:solidFill>
                          <a:schemeClr val="dk1"/>
                        </a:solidFill>
                        <a:effectLst/>
                        <a:latin typeface="+mn-lt"/>
                        <a:ea typeface="+mn-ea"/>
                        <a:cs typeface="+mn-cs"/>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D-30</a:t>
                      </a:r>
                    </a:p>
                  </a:txBody>
                  <a:tcPr marL="9525" marR="9525" marT="9525" marB="0" anchor="ctr"/>
                </a:tc>
                <a:tc>
                  <a:txBody>
                    <a:bodyPr/>
                    <a:lstStyle/>
                    <a:p>
                      <a:pPr algn="ctr" fontAlgn="b"/>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algn="ctr" fontAlgn="b"/>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1100" u="none" strike="noStrike" kern="1200" dirty="0">
                          <a:solidFill>
                            <a:schemeClr val="dk1"/>
                          </a:solidFill>
                          <a:effectLst/>
                          <a:latin typeface="+mn-lt"/>
                          <a:ea typeface="+mn-ea"/>
                          <a:cs typeface="+mn-cs"/>
                        </a:rPr>
                        <a:t>D-60</a:t>
                      </a:r>
                    </a:p>
                    <a:p>
                      <a:pPr algn="ctr" fontAlgn="b"/>
                      <a:endParaRPr lang="cs-CZ" sz="11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cs-CZ" sz="1100" u="none" strike="noStrike">
                          <a:effectLst/>
                        </a:rPr>
                        <a:t>Notes</a:t>
                      </a:r>
                      <a:endParaRPr lang="cs-CZ" sz="1100" b="0" i="0" u="none" strike="noStrike">
                        <a:solidFill>
                          <a:srgbClr val="000000"/>
                        </a:solidFill>
                        <a:effectLst/>
                        <a:latin typeface="Calibri" panose="020F0502020204030204" pitchFamily="34" charset="0"/>
                      </a:endParaRPr>
                    </a:p>
                  </a:txBody>
                  <a:tcPr marL="9525" marR="9525" marT="9525" marB="0" anchor="b"/>
                </a:tc>
                <a:tc gridSpan="14">
                  <a:txBody>
                    <a:bodyPr/>
                    <a:lstStyle/>
                    <a:p>
                      <a:pPr algn="l" fontAlgn="ctr"/>
                      <a:r>
                        <a:rPr lang="sv-SE" sz="1100" u="none" strike="noStrike" dirty="0">
                          <a:effectLst/>
                        </a:rPr>
                        <a:t>* Finland and Estonia at D-30 min</a:t>
                      </a:r>
                      <a:r>
                        <a:rPr lang="hu-HU" sz="1100" u="none" strike="noStrike" dirty="0">
                          <a:effectLst/>
                        </a:rPr>
                        <a:t> **</a:t>
                      </a:r>
                      <a:r>
                        <a:rPr lang="en-US" sz="1100" u="none" strike="noStrike" dirty="0">
                          <a:effectLst/>
                        </a:rPr>
                        <a:t>15-min contracts are available only for local trading in HU market area</a:t>
                      </a:r>
                      <a:endParaRPr lang="en-US" sz="1100" b="0" i="0" u="none" strike="noStrike" noProof="0" dirty="0">
                        <a:solidFill>
                          <a:srgbClr val="000000"/>
                        </a:solidFill>
                        <a:effectLst/>
                        <a:latin typeface="Calibri" panose="020F0502020204030204" pitchFamily="34" charset="0"/>
                      </a:endParaRPr>
                    </a:p>
                  </a:txBody>
                  <a:tcPr marL="9525" marR="9525" marT="9525"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6"/>
                  </a:ext>
                </a:extLst>
              </a:tr>
            </a:tbl>
          </a:graphicData>
        </a:graphic>
      </p:graphicFrame>
      <p:sp>
        <p:nvSpPr>
          <p:cNvPr id="7" name="Title 4">
            <a:extLst>
              <a:ext uri="{FF2B5EF4-FFF2-40B4-BE49-F238E27FC236}">
                <a16:creationId xmlns:a16="http://schemas.microsoft.com/office/drawing/2014/main" id="{6BCB4F4A-3D0F-4003-9B04-62FCC42877EB}"/>
              </a:ext>
            </a:extLst>
          </p:cNvPr>
          <p:cNvSpPr>
            <a:spLocks noGrp="1"/>
          </p:cNvSpPr>
          <p:nvPr>
            <p:ph type="title"/>
          </p:nvPr>
        </p:nvSpPr>
        <p:spPr>
          <a:xfrm>
            <a:off x="720515" y="843855"/>
            <a:ext cx="10728000" cy="583015"/>
          </a:xfrm>
        </p:spPr>
        <p:txBody>
          <a:bodyPr/>
          <a:lstStyle/>
          <a:p>
            <a:r>
              <a:rPr lang="en-US" dirty="0"/>
              <a:t>Information on products, closing times, opening times of the product trading</a:t>
            </a:r>
            <a:endParaRPr lang="en-GB" dirty="0"/>
          </a:p>
        </p:txBody>
      </p:sp>
    </p:spTree>
    <p:extLst>
      <p:ext uri="{BB962C8B-B14F-4D97-AF65-F5344CB8AC3E}">
        <p14:creationId xmlns:p14="http://schemas.microsoft.com/office/powerpoint/2010/main" val="208059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Test scenarios/Daily schedule</a:t>
            </a:r>
            <a:endParaRPr lang="en-GB" dirty="0"/>
          </a:p>
        </p:txBody>
      </p:sp>
      <p:sp>
        <p:nvSpPr>
          <p:cNvPr id="3" name="Slide Number Placeholder 2"/>
          <p:cNvSpPr>
            <a:spLocks noGrp="1"/>
          </p:cNvSpPr>
          <p:nvPr>
            <p:ph type="sldNum" sz="quarter" idx="11"/>
          </p:nvPr>
        </p:nvSpPr>
        <p:spPr/>
        <p:txBody>
          <a:bodyPr/>
          <a:lstStyle/>
          <a:p>
            <a:fld id="{52EA69F7-CAED-45AE-832E-1E513A60FD10}" type="slidenum">
              <a:rPr lang="en-US" altLang="en-US" smtClean="0"/>
              <a:pPr/>
              <a:t>4</a:t>
            </a:fld>
            <a:endParaRPr lang="en-US" altLang="en-US" dirty="0"/>
          </a:p>
        </p:txBody>
      </p:sp>
      <p:sp>
        <p:nvSpPr>
          <p:cNvPr id="7" name="Zástupný symbol pro text 6">
            <a:extLst>
              <a:ext uri="{FF2B5EF4-FFF2-40B4-BE49-F238E27FC236}">
                <a16:creationId xmlns:a16="http://schemas.microsoft.com/office/drawing/2014/main" id="{1D6CA318-533B-43B6-8FAE-A6374208B98D}"/>
              </a:ext>
            </a:extLst>
          </p:cNvPr>
          <p:cNvSpPr>
            <a:spLocks noGrp="1"/>
          </p:cNvSpPr>
          <p:nvPr>
            <p:ph type="body" sz="quarter" idx="13"/>
          </p:nvPr>
        </p:nvSpPr>
        <p:spPr/>
        <p:txBody>
          <a:bodyPr>
            <a:normAutofit/>
          </a:bodyPr>
          <a:lstStyle/>
          <a:p>
            <a:pPr>
              <a:spcBef>
                <a:spcPts val="1200"/>
              </a:spcBef>
            </a:pPr>
            <a:r>
              <a:rPr lang="en-US" dirty="0"/>
              <a:t>Week 42</a:t>
            </a:r>
          </a:p>
          <a:p>
            <a:pPr lvl="1">
              <a:spcBef>
                <a:spcPts val="1200"/>
              </a:spcBef>
              <a:tabLst>
                <a:tab pos="2517775" algn="l"/>
              </a:tabLst>
            </a:pPr>
            <a:r>
              <a:rPr lang="en-US" dirty="0"/>
              <a:t>Mo 14.10.2019	Normal operations</a:t>
            </a:r>
          </a:p>
          <a:p>
            <a:pPr lvl="1">
              <a:spcBef>
                <a:spcPts val="1200"/>
              </a:spcBef>
              <a:tabLst>
                <a:tab pos="2517775" algn="l"/>
              </a:tabLst>
            </a:pPr>
            <a:r>
              <a:rPr lang="en-US" dirty="0" err="1"/>
              <a:t>Tu</a:t>
            </a:r>
            <a:r>
              <a:rPr lang="en-US" dirty="0"/>
              <a:t> 15.10.2019	Normal operations</a:t>
            </a:r>
          </a:p>
          <a:p>
            <a:pPr lvl="1">
              <a:spcBef>
                <a:spcPts val="1200"/>
              </a:spcBef>
              <a:tabLst>
                <a:tab pos="2517775" algn="l"/>
              </a:tabLst>
            </a:pPr>
            <a:r>
              <a:rPr lang="en-US" dirty="0"/>
              <a:t>We 16.10.2019	Normal operations + Trade recall and trade cancellation + Closing of market(s)</a:t>
            </a:r>
          </a:p>
          <a:p>
            <a:pPr lvl="1">
              <a:spcBef>
                <a:spcPts val="1200"/>
              </a:spcBef>
              <a:tabLst>
                <a:tab pos="2517775" algn="l"/>
              </a:tabLst>
            </a:pPr>
            <a:r>
              <a:rPr lang="en-US" dirty="0" err="1"/>
              <a:t>Th</a:t>
            </a:r>
            <a:r>
              <a:rPr lang="en-US" dirty="0"/>
              <a:t> 17.10.2019	Normal operations + Trade recall and trade cancellation + Closing of borders</a:t>
            </a:r>
          </a:p>
          <a:p>
            <a:pPr lvl="1">
              <a:spcBef>
                <a:spcPts val="1200"/>
              </a:spcBef>
              <a:tabLst>
                <a:tab pos="2517775" algn="l"/>
              </a:tabLst>
            </a:pPr>
            <a:r>
              <a:rPr lang="en-US" dirty="0"/>
              <a:t>Fr 18.10.2019 	No testing planned</a:t>
            </a:r>
          </a:p>
          <a:p>
            <a:pPr>
              <a:spcBef>
                <a:spcPts val="1200"/>
              </a:spcBef>
            </a:pPr>
            <a:endParaRPr lang="en-US" dirty="0"/>
          </a:p>
          <a:p>
            <a:pPr>
              <a:spcBef>
                <a:spcPts val="1200"/>
              </a:spcBef>
            </a:pPr>
            <a:r>
              <a:rPr lang="en-US" dirty="0"/>
              <a:t>Week 43 – Reserved for additional trial period testing if activated by SIDC project</a:t>
            </a:r>
          </a:p>
          <a:p>
            <a:pPr>
              <a:spcBef>
                <a:spcPts val="1200"/>
              </a:spcBef>
            </a:pPr>
            <a:r>
              <a:rPr lang="en-US" dirty="0"/>
              <a:t>Week 44 – Reserved for additional trial period testing if activated by SIDC project</a:t>
            </a:r>
          </a:p>
          <a:p>
            <a:pPr>
              <a:spcBef>
                <a:spcPts val="1200"/>
              </a:spcBef>
            </a:pPr>
            <a:endParaRPr lang="en-US" dirty="0"/>
          </a:p>
        </p:txBody>
      </p:sp>
    </p:spTree>
    <p:extLst>
      <p:ext uri="{BB962C8B-B14F-4D97-AF65-F5344CB8AC3E}">
        <p14:creationId xmlns:p14="http://schemas.microsoft.com/office/powerpoint/2010/main" val="1618907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XBID Templates">
  <a:themeElements>
    <a:clrScheme name="XBID">
      <a:dk1>
        <a:sysClr val="windowText" lastClr="000000"/>
      </a:dk1>
      <a:lt1>
        <a:sysClr val="window" lastClr="FFFFFF"/>
      </a:lt1>
      <a:dk2>
        <a:srgbClr val="DADADA"/>
      </a:dk2>
      <a:lt2>
        <a:srgbClr val="EDEDED"/>
      </a:lt2>
      <a:accent1>
        <a:srgbClr val="D70057"/>
      </a:accent1>
      <a:accent2>
        <a:srgbClr val="FF7300"/>
      </a:accent2>
      <a:accent3>
        <a:srgbClr val="BDBDBD"/>
      </a:accent3>
      <a:accent4>
        <a:srgbClr val="9D9D9D"/>
      </a:accent4>
      <a:accent5>
        <a:srgbClr val="646464"/>
      </a:accent5>
      <a:accent6>
        <a:srgbClr val="3C3C3C"/>
      </a:accent6>
      <a:hlink>
        <a:srgbClr val="D70057"/>
      </a:hlink>
      <a:folHlink>
        <a:srgbClr val="FF73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1_XBID Templates">
  <a:themeElements>
    <a:clrScheme name="XBID">
      <a:dk1>
        <a:sysClr val="windowText" lastClr="000000"/>
      </a:dk1>
      <a:lt1>
        <a:sysClr val="window" lastClr="FFFFFF"/>
      </a:lt1>
      <a:dk2>
        <a:srgbClr val="DADADA"/>
      </a:dk2>
      <a:lt2>
        <a:srgbClr val="EDEDED"/>
      </a:lt2>
      <a:accent1>
        <a:srgbClr val="D70057"/>
      </a:accent1>
      <a:accent2>
        <a:srgbClr val="FF7300"/>
      </a:accent2>
      <a:accent3>
        <a:srgbClr val="BDBDBD"/>
      </a:accent3>
      <a:accent4>
        <a:srgbClr val="9D9D9D"/>
      </a:accent4>
      <a:accent5>
        <a:srgbClr val="646464"/>
      </a:accent5>
      <a:accent6>
        <a:srgbClr val="3C3C3C"/>
      </a:accent6>
      <a:hlink>
        <a:srgbClr val="D70057"/>
      </a:hlink>
      <a:folHlink>
        <a:srgbClr val="FF73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TotalTime>
  <Words>502</Words>
  <Application>Microsoft Office PowerPoint</Application>
  <PresentationFormat>Widescreen</PresentationFormat>
  <Paragraphs>103</Paragraphs>
  <Slides>4</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1" baseType="lpstr">
      <vt:lpstr>MS PGothic</vt:lpstr>
      <vt:lpstr>Arial</vt:lpstr>
      <vt:lpstr>Calibri</vt:lpstr>
      <vt:lpstr>Symbol</vt:lpstr>
      <vt:lpstr>XBID Templates</vt:lpstr>
      <vt:lpstr>1_XBID Templates</vt:lpstr>
      <vt:lpstr>think-cell Folie</vt:lpstr>
      <vt:lpstr>Basic principles of the Trial Period (1/2)</vt:lpstr>
      <vt:lpstr>Basic principles of the Trial Period (2/2)</vt:lpstr>
      <vt:lpstr>Information on products, closing times, opening times of the product trading</vt:lpstr>
      <vt:lpstr>Test scenarios/Daily schedule</vt:lpstr>
    </vt:vector>
  </TitlesOfParts>
  <Company>APX-ENDEX/Belpex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 off Legal &amp; Contract TF</dc:title>
  <dc:creator>Tjitske Kramer</dc:creator>
  <cp:lastModifiedBy>Stjepan Kirigjija</cp:lastModifiedBy>
  <cp:revision>2565</cp:revision>
  <cp:lastPrinted>2012-11-12T07:39:19Z</cp:lastPrinted>
  <dcterms:created xsi:type="dcterms:W3CDTF">2012-03-01T10:29:33Z</dcterms:created>
  <dcterms:modified xsi:type="dcterms:W3CDTF">2019-08-20T08:02:55Z</dcterms:modified>
</cp:coreProperties>
</file>